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5" r:id="rId1"/>
  </p:sldMasterIdLst>
  <p:sldIdLst>
    <p:sldId id="256" r:id="rId2"/>
    <p:sldId id="267" r:id="rId3"/>
    <p:sldId id="273" r:id="rId4"/>
    <p:sldId id="281" r:id="rId5"/>
    <p:sldId id="284" r:id="rId6"/>
    <p:sldId id="289" r:id="rId7"/>
    <p:sldId id="297" r:id="rId8"/>
    <p:sldId id="300" r:id="rId9"/>
    <p:sldId id="302" r:id="rId10"/>
    <p:sldId id="258" r:id="rId11"/>
    <p:sldId id="276" r:id="rId12"/>
    <p:sldId id="260" r:id="rId13"/>
    <p:sldId id="262" r:id="rId14"/>
    <p:sldId id="292" r:id="rId15"/>
    <p:sldId id="308" r:id="rId16"/>
    <p:sldId id="310" r:id="rId17"/>
    <p:sldId id="263" r:id="rId18"/>
    <p:sldId id="318" r:id="rId19"/>
    <p:sldId id="316" r:id="rId20"/>
    <p:sldId id="268" r:id="rId2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2"/>
    <a:srgbClr val="58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CAFCE-2C93-497E-8F6A-1AEB4A439697}" type="datetimeFigureOut">
              <a:rPr lang="lt-LT" smtClean="0"/>
              <a:t>2020-02-12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1B2DDF-FEC1-4088-8A08-A49F64022A17}" type="slidenum">
              <a:rPr lang="lt-LT" smtClean="0"/>
              <a:t>‹#›</a:t>
            </a:fld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51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FCE-2C93-497E-8F6A-1AEB4A439697}" type="datetimeFigureOut">
              <a:rPr lang="lt-LT" smtClean="0"/>
              <a:t>2020-02-12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2DDF-FEC1-4088-8A08-A49F64022A1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58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FCE-2C93-497E-8F6A-1AEB4A439697}" type="datetimeFigureOut">
              <a:rPr lang="lt-LT" smtClean="0"/>
              <a:t>2020-02-12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2DDF-FEC1-4088-8A08-A49F64022A1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24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FCE-2C93-497E-8F6A-1AEB4A439697}" type="datetimeFigureOut">
              <a:rPr lang="lt-LT" smtClean="0"/>
              <a:t>2020-02-12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2DDF-FEC1-4088-8A08-A49F64022A1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784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FCE-2C93-497E-8F6A-1AEB4A439697}" type="datetimeFigureOut">
              <a:rPr lang="lt-LT" smtClean="0"/>
              <a:t>2020-02-12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2DDF-FEC1-4088-8A08-A49F64022A17}" type="slidenum">
              <a:rPr lang="lt-LT" smtClean="0"/>
              <a:t>‹#›</a:t>
            </a:fld>
            <a:endParaRPr lang="lt-L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38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FCE-2C93-497E-8F6A-1AEB4A439697}" type="datetimeFigureOut">
              <a:rPr lang="lt-LT" smtClean="0"/>
              <a:t>2020-02-12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2DDF-FEC1-4088-8A08-A49F64022A1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4437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FCE-2C93-497E-8F6A-1AEB4A439697}" type="datetimeFigureOut">
              <a:rPr lang="lt-LT" smtClean="0"/>
              <a:t>2020-02-12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2DDF-FEC1-4088-8A08-A49F64022A1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1379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FCE-2C93-497E-8F6A-1AEB4A439697}" type="datetimeFigureOut">
              <a:rPr lang="lt-LT" smtClean="0"/>
              <a:t>2020-02-12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2DDF-FEC1-4088-8A08-A49F64022A1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7108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FCE-2C93-497E-8F6A-1AEB4A439697}" type="datetimeFigureOut">
              <a:rPr lang="lt-LT" smtClean="0"/>
              <a:t>2020-02-12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2DDF-FEC1-4088-8A08-A49F64022A1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4533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FCE-2C93-497E-8F6A-1AEB4A439697}" type="datetimeFigureOut">
              <a:rPr lang="lt-LT" smtClean="0"/>
              <a:t>2020-02-12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2DDF-FEC1-4088-8A08-A49F64022A1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7970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FCE-2C93-497E-8F6A-1AEB4A439697}" type="datetimeFigureOut">
              <a:rPr lang="lt-LT" smtClean="0"/>
              <a:t>2020-02-12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2DDF-FEC1-4088-8A08-A49F64022A1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60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8BCAFCE-2C93-497E-8F6A-1AEB4A439697}" type="datetimeFigureOut">
              <a:rPr lang="lt-LT" smtClean="0"/>
              <a:t>2020-02-12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D1B2DDF-FEC1-4088-8A08-A49F64022A1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3085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683594"/>
            <a:ext cx="9966960" cy="2041128"/>
          </a:xfrm>
          <a:noFill/>
        </p:spPr>
        <p:txBody>
          <a:bodyPr>
            <a:normAutofit fontScale="90000"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Youngsters PAID</a:t>
            </a:r>
            <a:r>
              <a:rPr lang="lt-LT" dirty="0">
                <a:latin typeface="Bahnschrift SemiBold" panose="020B0502040204020203" pitchFamily="34" charset="0"/>
              </a:rPr>
              <a:t> </a:t>
            </a:r>
            <a:r>
              <a:rPr lang="en-US" dirty="0">
                <a:latin typeface="Bahnschrift SemiBold" panose="020B0502040204020203" pitchFamily="34" charset="0"/>
              </a:rPr>
              <a:t>INTERNSHIP</a:t>
            </a:r>
            <a:r>
              <a:rPr lang="lt-LT" dirty="0">
                <a:latin typeface="Bahnschrift SemiBold" panose="020B0502040204020203" pitchFamily="34" charset="0"/>
              </a:rPr>
              <a:t> </a:t>
            </a:r>
            <a:r>
              <a:rPr lang="lt-LT" dirty="0" err="1">
                <a:latin typeface="Bahnschrift SemiBold" panose="020B0502040204020203" pitchFamily="34" charset="0"/>
              </a:rPr>
              <a:t>in</a:t>
            </a:r>
            <a:r>
              <a:rPr lang="lt-LT" dirty="0">
                <a:latin typeface="Bahnschrift SemiBold" panose="020B0502040204020203" pitchFamily="34" charset="0"/>
              </a:rPr>
              <a:t> GREECE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2923503"/>
            <a:ext cx="8767860" cy="138816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Bahnschrift SemiBold" panose="020B0502040204020203" pitchFamily="34" charset="0"/>
              </a:rPr>
              <a:t>www.amberjob.eu                      www.facebook.com/amberjob.eu</a:t>
            </a:r>
            <a:endParaRPr lang="lt-LT" sz="2400" dirty="0">
              <a:solidFill>
                <a:srgbClr val="FFFF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86" y="3934497"/>
            <a:ext cx="2490208" cy="2535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5" y="4036652"/>
            <a:ext cx="5981810" cy="2277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Image result for remarc international">
            <a:extLst>
              <a:ext uri="{FF2B5EF4-FFF2-40B4-BE49-F238E27FC236}">
                <a16:creationId xmlns:a16="http://schemas.microsoft.com/office/drawing/2014/main" id="{3091856A-5247-46C1-B60D-2D3294658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79" y="3934497"/>
            <a:ext cx="2535305" cy="2535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09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767" y="506569"/>
            <a:ext cx="9875520" cy="1356360"/>
          </a:xfrm>
        </p:spPr>
        <p:txBody>
          <a:bodyPr/>
          <a:lstStyle/>
          <a:p>
            <a:pPr algn="ctr"/>
            <a:r>
              <a:rPr lang="lt-LT" b="1" dirty="0">
                <a:solidFill>
                  <a:srgbClr val="0070C0"/>
                </a:solidFill>
              </a:rPr>
              <a:t>Working conditions</a:t>
            </a:r>
          </a:p>
        </p:txBody>
      </p:sp>
      <p:pic>
        <p:nvPicPr>
          <p:cNvPr id="12290" name="Picture 2" descr="http://hubagentdescale.com/wp-content/uploads/2013/11/Conditions-dacc%C3%A8s-au-m%C3%A9tier-dagent-descale-300x2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1" r="24318" b="9050"/>
          <a:stretch/>
        </p:blipFill>
        <p:spPr bwMode="auto">
          <a:xfrm>
            <a:off x="1210614" y="1594216"/>
            <a:ext cx="1661375" cy="310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679" y="3079634"/>
            <a:ext cx="4382037" cy="1703231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lt-LT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from 3 months</a:t>
            </a:r>
          </a:p>
          <a:p>
            <a:pPr marL="45720" indent="0">
              <a:buNone/>
            </a:pPr>
            <a:r>
              <a:rPr lang="lt-LT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days per </a:t>
            </a:r>
            <a:r>
              <a:rPr lang="lt-LT" sz="2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endParaRPr lang="lt-LT" sz="2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lt-LT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</a:t>
            </a:r>
            <a:r>
              <a:rPr lang="lt-LT" sz="2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positions</a:t>
            </a:r>
            <a:r>
              <a:rPr lang="lt-LT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lt-LT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r>
              <a:rPr lang="lt-LT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 students too</a:t>
            </a:r>
          </a:p>
          <a:p>
            <a:pPr marL="45720" indent="0">
              <a:buNone/>
            </a:pPr>
            <a:endParaRPr lang="lt-LT" sz="2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lt-LT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financialiceberg.com/uploads/JUL12W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018" y="2234967"/>
            <a:ext cx="2903624" cy="294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1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err="1">
                <a:solidFill>
                  <a:srgbClr val="0070C0"/>
                </a:solidFill>
              </a:rPr>
              <a:t>Benefits</a:t>
            </a:r>
            <a:r>
              <a:rPr lang="lt-LT" b="1" dirty="0">
                <a:solidFill>
                  <a:srgbClr val="0070C0"/>
                </a:solidFill>
              </a:rPr>
              <a:t> </a:t>
            </a:r>
            <a:r>
              <a:rPr lang="lt-LT" b="1" dirty="0" err="1">
                <a:solidFill>
                  <a:srgbClr val="0070C0"/>
                </a:solidFill>
              </a:rPr>
              <a:t>and</a:t>
            </a:r>
            <a:r>
              <a:rPr lang="lt-LT" b="1" dirty="0">
                <a:solidFill>
                  <a:srgbClr val="0070C0"/>
                </a:solidFill>
              </a:rPr>
              <a:t> </a:t>
            </a:r>
            <a:r>
              <a:rPr lang="lt-LT" b="1" dirty="0" err="1">
                <a:solidFill>
                  <a:srgbClr val="0070C0"/>
                </a:solidFill>
              </a:rPr>
              <a:t>bonuses</a:t>
            </a:r>
            <a:endParaRPr lang="lt-LT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5129011" cy="4038600"/>
          </a:xfrm>
        </p:spPr>
        <p:txBody>
          <a:bodyPr>
            <a:normAutofit fontScale="92500" lnSpcReduction="10000"/>
          </a:bodyPr>
          <a:lstStyle/>
          <a:p>
            <a:r>
              <a:rPr lang="en-US" sz="2500" b="1" dirty="0">
                <a:solidFill>
                  <a:srgbClr val="0070C0"/>
                </a:solidFill>
              </a:rPr>
              <a:t>Hotel Scholarship</a:t>
            </a:r>
            <a:endParaRPr lang="lt-LT" sz="2500" b="1" dirty="0">
              <a:solidFill>
                <a:srgbClr val="0070C0"/>
              </a:solidFill>
            </a:endParaRPr>
          </a:p>
          <a:p>
            <a:r>
              <a:rPr lang="lt-LT" sz="2500" b="1" dirty="0" err="1">
                <a:solidFill>
                  <a:srgbClr val="0070C0"/>
                </a:solidFill>
              </a:rPr>
              <a:t>Free</a:t>
            </a:r>
            <a:r>
              <a:rPr lang="lt-LT" sz="2500" b="1" dirty="0">
                <a:solidFill>
                  <a:srgbClr val="0070C0"/>
                </a:solidFill>
              </a:rPr>
              <a:t> accommodation</a:t>
            </a:r>
          </a:p>
          <a:p>
            <a:r>
              <a:rPr lang="lt-LT" sz="2500" b="1" dirty="0">
                <a:solidFill>
                  <a:srgbClr val="0070C0"/>
                </a:solidFill>
              </a:rPr>
              <a:t>3 </a:t>
            </a:r>
            <a:r>
              <a:rPr lang="lt-LT" sz="2500" b="1" dirty="0" err="1">
                <a:solidFill>
                  <a:srgbClr val="0070C0"/>
                </a:solidFill>
              </a:rPr>
              <a:t>meals</a:t>
            </a:r>
            <a:r>
              <a:rPr lang="lt-LT" sz="2500" b="1" dirty="0">
                <a:solidFill>
                  <a:srgbClr val="0070C0"/>
                </a:solidFill>
              </a:rPr>
              <a:t> per </a:t>
            </a:r>
            <a:r>
              <a:rPr lang="lt-LT" sz="2500" b="1" dirty="0" err="1">
                <a:solidFill>
                  <a:srgbClr val="0070C0"/>
                </a:solidFill>
              </a:rPr>
              <a:t>day</a:t>
            </a:r>
            <a:endParaRPr lang="lt-LT" sz="2500" b="1" dirty="0">
              <a:solidFill>
                <a:srgbClr val="0070C0"/>
              </a:solidFill>
            </a:endParaRPr>
          </a:p>
          <a:p>
            <a:r>
              <a:rPr lang="lt-LT" sz="2500" b="1" dirty="0" err="1">
                <a:solidFill>
                  <a:srgbClr val="0070C0"/>
                </a:solidFill>
              </a:rPr>
              <a:t>On</a:t>
            </a:r>
            <a:r>
              <a:rPr lang="lt-LT" sz="2500" b="1" dirty="0">
                <a:solidFill>
                  <a:srgbClr val="0070C0"/>
                </a:solidFill>
              </a:rPr>
              <a:t> </a:t>
            </a:r>
            <a:r>
              <a:rPr lang="lt-LT" sz="2500" b="1" dirty="0" err="1">
                <a:solidFill>
                  <a:srgbClr val="0070C0"/>
                </a:solidFill>
              </a:rPr>
              <a:t>real</a:t>
            </a:r>
            <a:r>
              <a:rPr lang="lt-LT" sz="2500" b="1" dirty="0">
                <a:solidFill>
                  <a:srgbClr val="0070C0"/>
                </a:solidFill>
              </a:rPr>
              <a:t> </a:t>
            </a:r>
            <a:r>
              <a:rPr lang="lt-LT" sz="2500" b="1" dirty="0" err="1">
                <a:solidFill>
                  <a:srgbClr val="0070C0"/>
                </a:solidFill>
              </a:rPr>
              <a:t>job</a:t>
            </a:r>
            <a:r>
              <a:rPr lang="lt-LT" sz="2500" b="1" dirty="0">
                <a:solidFill>
                  <a:srgbClr val="0070C0"/>
                </a:solidFill>
              </a:rPr>
              <a:t> </a:t>
            </a:r>
            <a:r>
              <a:rPr lang="lt-LT" sz="2500" b="1" dirty="0" err="1">
                <a:solidFill>
                  <a:srgbClr val="0070C0"/>
                </a:solidFill>
              </a:rPr>
              <a:t>training</a:t>
            </a:r>
            <a:endParaRPr lang="lt-LT" sz="2500" b="1" dirty="0">
              <a:solidFill>
                <a:srgbClr val="0070C0"/>
              </a:solidFill>
            </a:endParaRPr>
          </a:p>
          <a:p>
            <a:r>
              <a:rPr lang="lt-LT" sz="2500" b="1" dirty="0" err="1">
                <a:solidFill>
                  <a:srgbClr val="0070C0"/>
                </a:solidFill>
              </a:rPr>
              <a:t>Holiday</a:t>
            </a:r>
            <a:r>
              <a:rPr lang="lt-LT" sz="2500" b="1" dirty="0">
                <a:solidFill>
                  <a:srgbClr val="0070C0"/>
                </a:solidFill>
              </a:rPr>
              <a:t> working </a:t>
            </a:r>
            <a:r>
              <a:rPr lang="lt-LT" sz="2500" b="1" dirty="0" err="1">
                <a:solidFill>
                  <a:srgbClr val="0070C0"/>
                </a:solidFill>
              </a:rPr>
              <a:t>environment</a:t>
            </a:r>
            <a:endParaRPr lang="lt-LT" sz="2500" b="1" dirty="0">
              <a:solidFill>
                <a:srgbClr val="0070C0"/>
              </a:solidFill>
            </a:endParaRPr>
          </a:p>
          <a:p>
            <a:r>
              <a:rPr lang="lt-LT" sz="2500" b="1" dirty="0" err="1">
                <a:solidFill>
                  <a:srgbClr val="0070C0"/>
                </a:solidFill>
              </a:rPr>
              <a:t>Official</a:t>
            </a:r>
            <a:r>
              <a:rPr lang="lt-LT" sz="2500" b="1" dirty="0">
                <a:solidFill>
                  <a:srgbClr val="0070C0"/>
                </a:solidFill>
              </a:rPr>
              <a:t> </a:t>
            </a:r>
            <a:r>
              <a:rPr lang="lt-LT" sz="2500" b="1" dirty="0" err="1">
                <a:solidFill>
                  <a:srgbClr val="0070C0"/>
                </a:solidFill>
              </a:rPr>
              <a:t>training</a:t>
            </a:r>
            <a:r>
              <a:rPr lang="lt-LT" sz="2500" b="1" dirty="0">
                <a:solidFill>
                  <a:srgbClr val="0070C0"/>
                </a:solidFill>
              </a:rPr>
              <a:t> </a:t>
            </a:r>
            <a:r>
              <a:rPr lang="lt-LT" sz="2500" b="1" dirty="0" err="1">
                <a:solidFill>
                  <a:srgbClr val="0070C0"/>
                </a:solidFill>
              </a:rPr>
              <a:t>certificate</a:t>
            </a:r>
            <a:r>
              <a:rPr lang="lt-LT" sz="2500" b="1" dirty="0">
                <a:solidFill>
                  <a:srgbClr val="0070C0"/>
                </a:solidFill>
              </a:rPr>
              <a:t> </a:t>
            </a:r>
          </a:p>
          <a:p>
            <a:r>
              <a:rPr lang="lt-LT" sz="2500" b="1" dirty="0" err="1">
                <a:solidFill>
                  <a:srgbClr val="0070C0"/>
                </a:solidFill>
              </a:rPr>
              <a:t>New</a:t>
            </a:r>
            <a:r>
              <a:rPr lang="lt-LT" sz="2500" b="1" dirty="0">
                <a:solidFill>
                  <a:srgbClr val="0070C0"/>
                </a:solidFill>
              </a:rPr>
              <a:t> </a:t>
            </a:r>
            <a:r>
              <a:rPr lang="lt-LT" sz="2500" b="1" dirty="0" err="1">
                <a:solidFill>
                  <a:srgbClr val="0070C0"/>
                </a:solidFill>
              </a:rPr>
              <a:t>friendship</a:t>
            </a:r>
            <a:endParaRPr lang="lt-LT" sz="2500" b="1" dirty="0">
              <a:solidFill>
                <a:srgbClr val="0070C0"/>
              </a:solidFill>
            </a:endParaRPr>
          </a:p>
          <a:p>
            <a:r>
              <a:rPr lang="lt-LT" sz="2500" b="1" dirty="0" err="1">
                <a:solidFill>
                  <a:srgbClr val="0070C0"/>
                </a:solidFill>
              </a:rPr>
              <a:t>Foreign</a:t>
            </a:r>
            <a:r>
              <a:rPr lang="lt-LT" sz="2500" b="1" dirty="0">
                <a:solidFill>
                  <a:srgbClr val="0070C0"/>
                </a:solidFill>
              </a:rPr>
              <a:t> </a:t>
            </a:r>
            <a:r>
              <a:rPr lang="lt-LT" sz="2500" b="1" dirty="0" err="1">
                <a:solidFill>
                  <a:srgbClr val="0070C0"/>
                </a:solidFill>
              </a:rPr>
              <a:t>language</a:t>
            </a:r>
            <a:r>
              <a:rPr lang="lt-LT" sz="2500" b="1" dirty="0">
                <a:solidFill>
                  <a:srgbClr val="0070C0"/>
                </a:solidFill>
              </a:rPr>
              <a:t> </a:t>
            </a:r>
            <a:r>
              <a:rPr lang="lt-LT" sz="2500" b="1" dirty="0" err="1">
                <a:solidFill>
                  <a:srgbClr val="0070C0"/>
                </a:solidFill>
              </a:rPr>
              <a:t>improvement</a:t>
            </a:r>
            <a:endParaRPr lang="lt-LT" sz="2500" b="1" dirty="0">
              <a:solidFill>
                <a:srgbClr val="0070C0"/>
              </a:solidFill>
            </a:endParaRPr>
          </a:p>
          <a:p>
            <a:r>
              <a:rPr lang="lt-LT" sz="2500" b="1" dirty="0" err="1">
                <a:solidFill>
                  <a:srgbClr val="0070C0"/>
                </a:solidFill>
              </a:rPr>
              <a:t>Combination</a:t>
            </a:r>
            <a:r>
              <a:rPr lang="lt-LT" sz="2500" b="1" dirty="0">
                <a:solidFill>
                  <a:srgbClr val="0070C0"/>
                </a:solidFill>
              </a:rPr>
              <a:t> of </a:t>
            </a:r>
            <a:r>
              <a:rPr lang="lt-LT" sz="2500" b="1" dirty="0" err="1">
                <a:solidFill>
                  <a:srgbClr val="0070C0"/>
                </a:solidFill>
              </a:rPr>
              <a:t>work</a:t>
            </a:r>
            <a:r>
              <a:rPr lang="lt-LT" sz="2500" b="1" dirty="0">
                <a:solidFill>
                  <a:srgbClr val="0070C0"/>
                </a:solidFill>
              </a:rPr>
              <a:t> </a:t>
            </a:r>
            <a:r>
              <a:rPr lang="lt-LT" sz="2500" b="1" dirty="0" err="1">
                <a:solidFill>
                  <a:srgbClr val="0070C0"/>
                </a:solidFill>
              </a:rPr>
              <a:t>and</a:t>
            </a:r>
            <a:r>
              <a:rPr lang="lt-LT" sz="2500" b="1" dirty="0">
                <a:solidFill>
                  <a:srgbClr val="0070C0"/>
                </a:solidFill>
              </a:rPr>
              <a:t> </a:t>
            </a:r>
            <a:r>
              <a:rPr lang="lt-LT" sz="2500" b="1" dirty="0" err="1">
                <a:solidFill>
                  <a:srgbClr val="0070C0"/>
                </a:solidFill>
              </a:rPr>
              <a:t>vacation</a:t>
            </a:r>
            <a:endParaRPr lang="lt-LT" sz="2500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lt-LT" sz="2500" b="1" dirty="0"/>
          </a:p>
          <a:p>
            <a:endParaRPr lang="lt-LT" sz="2500" b="1" dirty="0"/>
          </a:p>
          <a:p>
            <a:endParaRPr lang="lt-LT" sz="2500" b="1" dirty="0"/>
          </a:p>
          <a:p>
            <a:endParaRPr lang="lt-LT" sz="2500" b="1" dirty="0"/>
          </a:p>
        </p:txBody>
      </p:sp>
      <p:pic>
        <p:nvPicPr>
          <p:cNvPr id="2050" name="Picture 2" descr="http://www.contentwire.com/img/qX6rK-xcqa4kTR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060" y="779558"/>
            <a:ext cx="2743199" cy="14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intare\Desktop\learning-a-langu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78" y="2420155"/>
            <a:ext cx="5415364" cy="3610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8833E5BB-D4B7-4F4D-9776-F282E9D3CB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9" t="20448" r="18883" b="25979"/>
          <a:stretch/>
        </p:blipFill>
        <p:spPr>
          <a:xfrm>
            <a:off x="444320" y="395523"/>
            <a:ext cx="2822621" cy="161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910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47" b="12428"/>
          <a:stretch/>
        </p:blipFill>
        <p:spPr>
          <a:xfrm>
            <a:off x="360608" y="3697389"/>
            <a:ext cx="6511478" cy="27678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89" y="1117243"/>
            <a:ext cx="9872871" cy="1097924"/>
          </a:xfrm>
        </p:spPr>
        <p:txBody>
          <a:bodyPr/>
          <a:lstStyle/>
          <a:p>
            <a:r>
              <a:rPr lang="lt-LT" b="1" dirty="0">
                <a:solidFill>
                  <a:schemeClr val="tx1"/>
                </a:solidFill>
              </a:rPr>
              <a:t>Flight tickets to </a:t>
            </a:r>
            <a:r>
              <a:rPr lang="lt-LT" b="1" dirty="0" err="1">
                <a:solidFill>
                  <a:schemeClr val="tx1"/>
                </a:solidFill>
              </a:rPr>
              <a:t>practice</a:t>
            </a:r>
            <a:r>
              <a:rPr lang="lt-LT" b="1" dirty="0">
                <a:solidFill>
                  <a:schemeClr val="tx1"/>
                </a:solidFill>
              </a:rPr>
              <a:t> </a:t>
            </a:r>
            <a:r>
              <a:rPr lang="lt-LT" b="1" dirty="0" err="1">
                <a:solidFill>
                  <a:schemeClr val="tx1"/>
                </a:solidFill>
              </a:rPr>
              <a:t>place</a:t>
            </a:r>
            <a:r>
              <a:rPr lang="lt-LT" b="1" dirty="0">
                <a:solidFill>
                  <a:schemeClr val="tx1"/>
                </a:solidFill>
              </a:rPr>
              <a:t> (</a:t>
            </a:r>
            <a:r>
              <a:rPr lang="lt-LT" b="1" dirty="0" err="1">
                <a:solidFill>
                  <a:schemeClr val="tx1"/>
                </a:solidFill>
              </a:rPr>
              <a:t>Ryanair</a:t>
            </a:r>
            <a:r>
              <a:rPr lang="lt-LT" b="1" dirty="0">
                <a:solidFill>
                  <a:schemeClr val="tx1"/>
                </a:solidFill>
              </a:rPr>
              <a:t>; </a:t>
            </a:r>
            <a:r>
              <a:rPr lang="lt-LT" b="1" dirty="0" err="1">
                <a:solidFill>
                  <a:schemeClr val="tx1"/>
                </a:solidFill>
              </a:rPr>
              <a:t>Wizzair</a:t>
            </a:r>
            <a:r>
              <a:rPr lang="lt-LT" b="1" dirty="0">
                <a:solidFill>
                  <a:schemeClr val="tx1"/>
                </a:solidFill>
              </a:rPr>
              <a:t>);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t="7746" r="6296" b="23768"/>
          <a:stretch/>
        </p:blipFill>
        <p:spPr bwMode="auto">
          <a:xfrm>
            <a:off x="3436043" y="1582668"/>
            <a:ext cx="8457125" cy="341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2A6DBCE-4678-41F6-8286-1824CA240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94" y="226308"/>
            <a:ext cx="9875520" cy="89093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Reaching practice place</a:t>
            </a:r>
            <a:endParaRPr lang="lt-L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3446" y="300507"/>
            <a:ext cx="9875520" cy="1356360"/>
          </a:xfrm>
        </p:spPr>
        <p:txBody>
          <a:bodyPr/>
          <a:lstStyle/>
          <a:p>
            <a:pPr algn="ctr"/>
            <a:r>
              <a:rPr lang="lt-LT" b="1" dirty="0" err="1">
                <a:solidFill>
                  <a:srgbClr val="0070C0"/>
                </a:solidFill>
              </a:rPr>
              <a:t>Students</a:t>
            </a:r>
            <a:r>
              <a:rPr lang="lt-LT" b="1" dirty="0">
                <a:solidFill>
                  <a:srgbClr val="0070C0"/>
                </a:solidFill>
              </a:rPr>
              <a:t> </a:t>
            </a:r>
            <a:r>
              <a:rPr lang="lt-LT" b="1" dirty="0" err="1">
                <a:solidFill>
                  <a:srgbClr val="0070C0"/>
                </a:solidFill>
              </a:rPr>
              <a:t>present</a:t>
            </a:r>
            <a:r>
              <a:rPr lang="lt-LT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112" y="2009104"/>
            <a:ext cx="9872871" cy="4662152"/>
          </a:xfrm>
        </p:spPr>
        <p:txBody>
          <a:bodyPr/>
          <a:lstStyle/>
          <a:p>
            <a:pPr marL="0">
              <a:spcBef>
                <a:spcPts val="1200"/>
              </a:spcBef>
            </a:pPr>
            <a:r>
              <a:rPr lang="lt-LT" sz="3200" b="1" dirty="0">
                <a:solidFill>
                  <a:srgbClr val="FF0000"/>
                </a:solidFill>
              </a:rPr>
              <a:t>CV in </a:t>
            </a:r>
            <a:r>
              <a:rPr lang="en-GB" sz="3200" b="1" dirty="0" err="1">
                <a:solidFill>
                  <a:srgbClr val="FF0000"/>
                </a:solidFill>
              </a:rPr>
              <a:t>english</a:t>
            </a:r>
            <a:r>
              <a:rPr lang="en-GB" sz="3200" b="1" dirty="0">
                <a:solidFill>
                  <a:srgbClr val="FF0000"/>
                </a:solidFill>
              </a:rPr>
              <a:t> with</a:t>
            </a:r>
            <a:r>
              <a:rPr lang="lt-LT" sz="3200" b="1" dirty="0">
                <a:solidFill>
                  <a:srgbClr val="FF0000"/>
                </a:solidFill>
              </a:rPr>
              <a:t> </a:t>
            </a:r>
            <a:r>
              <a:rPr lang="lt-LT" sz="3200" b="1" dirty="0" err="1">
                <a:solidFill>
                  <a:srgbClr val="FF0000"/>
                </a:solidFill>
              </a:rPr>
              <a:t>recent</a:t>
            </a:r>
            <a:r>
              <a:rPr lang="lt-LT" sz="3200" b="1" dirty="0">
                <a:solidFill>
                  <a:srgbClr val="FF0000"/>
                </a:solidFill>
              </a:rPr>
              <a:t> </a:t>
            </a:r>
            <a:r>
              <a:rPr lang="lt-LT" sz="3200" b="1" dirty="0" err="1">
                <a:solidFill>
                  <a:srgbClr val="FF0000"/>
                </a:solidFill>
              </a:rPr>
              <a:t>picture</a:t>
            </a:r>
            <a:r>
              <a:rPr lang="lt-LT" sz="3200" b="1" dirty="0">
                <a:solidFill>
                  <a:srgbClr val="FF0000"/>
                </a:solidFill>
              </a:rPr>
              <a:t> to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lt-LT" sz="3200" b="1" dirty="0">
                <a:solidFill>
                  <a:srgbClr val="FF0000"/>
                </a:solidFill>
              </a:rPr>
              <a:t> </a:t>
            </a:r>
            <a:r>
              <a:rPr lang="lt-LT" sz="3200" b="1" dirty="0" err="1">
                <a:solidFill>
                  <a:srgbClr val="FF0000"/>
                </a:solidFill>
              </a:rPr>
              <a:t>amberjobeu</a:t>
            </a:r>
            <a:r>
              <a:rPr lang="en-GB" sz="3200" b="1" dirty="0">
                <a:solidFill>
                  <a:srgbClr val="FF0000"/>
                </a:solidFill>
              </a:rPr>
              <a:t>@gmail.com</a:t>
            </a:r>
            <a:r>
              <a:rPr lang="lt-LT" sz="3200" b="1" dirty="0">
                <a:solidFill>
                  <a:srgbClr val="FF0000"/>
                </a:solidFill>
              </a:rPr>
              <a:t>;</a:t>
            </a:r>
            <a:endParaRPr lang="en-GB" sz="3200" b="1" dirty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GB" sz="3200" b="1" dirty="0">
              <a:solidFill>
                <a:srgbClr val="0070C0"/>
              </a:solidFill>
            </a:endParaRPr>
          </a:p>
          <a:p>
            <a:pPr marL="0">
              <a:spcBef>
                <a:spcPts val="1200"/>
              </a:spcBef>
            </a:pPr>
            <a:r>
              <a:rPr lang="en-GB" sz="3200" b="1" dirty="0">
                <a:solidFill>
                  <a:srgbClr val="0070C0"/>
                </a:solidFill>
              </a:rPr>
              <a:t>Copy of valid passport or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3200" b="1" dirty="0">
                <a:solidFill>
                  <a:srgbClr val="0070C0"/>
                </a:solidFill>
              </a:rPr>
              <a:t>copy of EU resident permit card;</a:t>
            </a:r>
          </a:p>
          <a:p>
            <a:pPr marL="0" indent="0">
              <a:spcBef>
                <a:spcPts val="1200"/>
              </a:spcBef>
              <a:buNone/>
            </a:pPr>
            <a:endParaRPr lang="en-GB" sz="3200" b="1" dirty="0">
              <a:solidFill>
                <a:srgbClr val="0070C0"/>
              </a:solidFill>
            </a:endParaRPr>
          </a:p>
          <a:p>
            <a:pPr marL="0">
              <a:spcBef>
                <a:spcPts val="1200"/>
              </a:spcBef>
            </a:pPr>
            <a:r>
              <a:rPr lang="lt-LT" sz="3200" b="1" dirty="0" err="1">
                <a:solidFill>
                  <a:srgbClr val="0070C0"/>
                </a:solidFill>
              </a:rPr>
              <a:t>European</a:t>
            </a:r>
            <a:r>
              <a:rPr lang="lt-LT" sz="3200" b="1" dirty="0">
                <a:solidFill>
                  <a:srgbClr val="0070C0"/>
                </a:solidFill>
              </a:rPr>
              <a:t> </a:t>
            </a:r>
            <a:r>
              <a:rPr lang="lt-LT" sz="3200" b="1" dirty="0" err="1">
                <a:solidFill>
                  <a:srgbClr val="0070C0"/>
                </a:solidFill>
              </a:rPr>
              <a:t>health</a:t>
            </a:r>
            <a:r>
              <a:rPr lang="lt-LT" sz="3200" b="1" dirty="0">
                <a:solidFill>
                  <a:srgbClr val="0070C0"/>
                </a:solidFill>
              </a:rPr>
              <a:t> </a:t>
            </a:r>
            <a:r>
              <a:rPr lang="lt-LT" sz="3200" b="1" dirty="0" err="1">
                <a:solidFill>
                  <a:srgbClr val="0070C0"/>
                </a:solidFill>
              </a:rPr>
              <a:t>insurance</a:t>
            </a:r>
            <a:r>
              <a:rPr lang="lt-LT" sz="3200" b="1" dirty="0">
                <a:solidFill>
                  <a:srgbClr val="0070C0"/>
                </a:solidFill>
              </a:rPr>
              <a:t> </a:t>
            </a:r>
            <a:r>
              <a:rPr lang="lt-LT" sz="3200" b="1" dirty="0" err="1">
                <a:solidFill>
                  <a:srgbClr val="0070C0"/>
                </a:solidFill>
              </a:rPr>
              <a:t>card</a:t>
            </a:r>
            <a:r>
              <a:rPr lang="en-GB" sz="3200" b="1" dirty="0">
                <a:solidFill>
                  <a:srgbClr val="0070C0"/>
                </a:solidFill>
              </a:rPr>
              <a:t>.</a:t>
            </a:r>
            <a:endParaRPr lang="lt-LT" sz="3200" b="1" dirty="0">
              <a:solidFill>
                <a:srgbClr val="0070C0"/>
              </a:solidFill>
            </a:endParaRPr>
          </a:p>
          <a:p>
            <a:endParaRPr lang="lt-LT" sz="3200" b="1" dirty="0"/>
          </a:p>
          <a:p>
            <a:pPr marL="45720" indent="0">
              <a:buNone/>
            </a:pPr>
            <a:endParaRPr lang="lt-LT" dirty="0"/>
          </a:p>
        </p:txBody>
      </p:sp>
      <p:pic>
        <p:nvPicPr>
          <p:cNvPr id="3078" name="Picture 6" descr="http://www.pathfinders-oceanacidification.org/var/storage/images/medias-ifremer/medias-oceanacidification/images/divers/document/1006303-1-eng-GB/docu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739" y="283335"/>
            <a:ext cx="4492671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87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8941" y="828540"/>
            <a:ext cx="4613857" cy="1356360"/>
          </a:xfrm>
        </p:spPr>
        <p:txBody>
          <a:bodyPr>
            <a:normAutofit/>
          </a:bodyPr>
          <a:lstStyle/>
          <a:p>
            <a:pPr algn="ctr"/>
            <a:r>
              <a:rPr lang="lt-LT" b="1" u="sng" dirty="0" err="1">
                <a:solidFill>
                  <a:srgbClr val="0070C0"/>
                </a:solidFill>
                <a:latin typeface="Bodoni MT Black" panose="02070A03080606020203" pitchFamily="18" charset="0"/>
              </a:rPr>
              <a:t>Our</a:t>
            </a:r>
            <a:r>
              <a:rPr lang="lt-LT" b="1" u="sng" dirty="0">
                <a:solidFill>
                  <a:srgbClr val="0070C0"/>
                </a:solidFill>
                <a:latin typeface="Bodoni MT Black" panose="02070A03080606020203" pitchFamily="18" charset="0"/>
              </a:rPr>
              <a:t> </a:t>
            </a:r>
            <a:r>
              <a:rPr lang="lt-LT" b="1" u="sng" dirty="0" err="1">
                <a:solidFill>
                  <a:srgbClr val="0070C0"/>
                </a:solidFill>
                <a:latin typeface="Bodoni MT Black" panose="02070A03080606020203" pitchFamily="18" charset="0"/>
              </a:rPr>
              <a:t>students</a:t>
            </a:r>
            <a:r>
              <a:rPr lang="lt-LT" b="1" u="sng" dirty="0">
                <a:solidFill>
                  <a:srgbClr val="0070C0"/>
                </a:solidFill>
                <a:latin typeface="Bodoni MT Black" panose="02070A03080606020203" pitchFamily="18" charset="0"/>
              </a:rPr>
              <a:t> </a:t>
            </a:r>
            <a:br>
              <a:rPr lang="lt-LT" b="1" u="sng" dirty="0">
                <a:solidFill>
                  <a:srgbClr val="0070C0"/>
                </a:solidFill>
                <a:latin typeface="Bodoni MT Black" panose="02070A03080606020203" pitchFamily="18" charset="0"/>
              </a:rPr>
            </a:br>
            <a:r>
              <a:rPr lang="lt-LT" b="1" u="sng" dirty="0" err="1">
                <a:solidFill>
                  <a:srgbClr val="0070C0"/>
                </a:solidFill>
                <a:latin typeface="Bodoni MT Black" panose="02070A03080606020203" pitchFamily="18" charset="0"/>
              </a:rPr>
              <a:t>in</a:t>
            </a:r>
            <a:r>
              <a:rPr lang="lt-LT" b="1" u="sng" dirty="0">
                <a:solidFill>
                  <a:srgbClr val="0070C0"/>
                </a:solidFill>
                <a:latin typeface="Bodoni MT Black" panose="02070A03080606020203" pitchFamily="18" charset="0"/>
              </a:rPr>
              <a:t> </a:t>
            </a:r>
            <a:r>
              <a:rPr lang="lt-LT" b="1" u="sng" dirty="0" err="1">
                <a:solidFill>
                  <a:srgbClr val="0070C0"/>
                </a:solidFill>
                <a:latin typeface="Bodoni MT Black" panose="02070A03080606020203" pitchFamily="18" charset="0"/>
              </a:rPr>
              <a:t>Greece</a:t>
            </a:r>
            <a:endParaRPr lang="lt-LT" b="1" u="sng" dirty="0">
              <a:solidFill>
                <a:srgbClr val="0070C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5128" name="Picture 8" descr="C:\Users\Gintare\Desktop\Svetlana\14681680_1845453915674913_3923732365637853020_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459" r="45070" b="29539"/>
          <a:stretch/>
        </p:blipFill>
        <p:spPr bwMode="auto">
          <a:xfrm>
            <a:off x="4681903" y="312312"/>
            <a:ext cx="2218387" cy="2302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Gintare\Desktop\Svetlana\13606796_1221297031236471_194232646864334200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90" y="312312"/>
            <a:ext cx="5016959" cy="3010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Gintare\Desktop\Jurinta\IMAG13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97" y="2718298"/>
            <a:ext cx="1404773" cy="3963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Gintare\Desktop\Amber Job 2017\Animator job descriptions by departments\14370059_1852527191635621_6622602883226663659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3" y="3093825"/>
            <a:ext cx="5374187" cy="3332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intare\Desktop\Olympic gam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70" y="3403245"/>
            <a:ext cx="5075161" cy="3200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84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1371063A-EA34-4A8C-9702-508C395658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2875722"/>
            <a:ext cx="5243552" cy="3727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EAD34060-3360-484D-A851-9457963BB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1" y="348004"/>
            <a:ext cx="4359964" cy="2673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C0236DF5-F2AA-459F-8DD6-9CDA100D63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r="-890" b="24672"/>
          <a:stretch/>
        </p:blipFill>
        <p:spPr>
          <a:xfrm>
            <a:off x="7133045" y="3114261"/>
            <a:ext cx="4661390" cy="348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54DB81B1-AD95-4E9B-8050-DA3D38DD1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513" y="2614412"/>
            <a:ext cx="1634996" cy="4124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Turinio vietos rezervavimo ženklas 15">
            <a:extLst>
              <a:ext uri="{FF2B5EF4-FFF2-40B4-BE49-F238E27FC236}">
                <a16:creationId xmlns:a16="http://schemas.microsoft.com/office/drawing/2014/main" id="{1172EB35-174E-4DD9-941E-F9C4C2741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30" y="344469"/>
            <a:ext cx="2577213" cy="233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71CBD135-446D-4BF1-83ED-F853DEA978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4" y="254356"/>
            <a:ext cx="3505316" cy="25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199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337CEC02-31EC-42D1-930E-68BF98CDF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0" y="2884412"/>
            <a:ext cx="5176449" cy="357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F5C6619C-9125-4238-A79D-B16DD294D8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39" y="2891918"/>
            <a:ext cx="6301971" cy="368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840236E8-463C-4FE1-90A1-D383690E81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126" y="419421"/>
            <a:ext cx="2971176" cy="222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B421B920-B6A4-4D25-BEA3-B073999A4B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0" y="396211"/>
            <a:ext cx="3363137" cy="2244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1F61D7CE-6434-42F1-8C4D-9808EE1113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03" y="439386"/>
            <a:ext cx="2801727" cy="2200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C3C9F557-CD5C-4322-A4F4-7159DAA14C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0" r="14134"/>
          <a:stretch/>
        </p:blipFill>
        <p:spPr>
          <a:xfrm>
            <a:off x="9682478" y="443620"/>
            <a:ext cx="1992687" cy="219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705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758" y="-128788"/>
            <a:ext cx="9875520" cy="1356360"/>
          </a:xfrm>
        </p:spPr>
        <p:txBody>
          <a:bodyPr/>
          <a:lstStyle/>
          <a:p>
            <a:pPr algn="ctr"/>
            <a:r>
              <a:rPr lang="lt-LT" b="1" dirty="0">
                <a:solidFill>
                  <a:schemeClr val="bg1"/>
                </a:solidFill>
              </a:rPr>
              <a:t>Personal experience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321971"/>
            <a:ext cx="4996791" cy="608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808372" y="321972"/>
            <a:ext cx="5769735" cy="6375042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buNone/>
            </a:pP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lt-LT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 partners:</a:t>
            </a:r>
          </a:p>
          <a:p>
            <a:pPr marL="45720" indent="0" algn="ctr">
              <a:buNone/>
            </a:pPr>
            <a:endParaRPr lang="lt-LT" sz="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Lithuanian Sports University, Kaunas, Lithuania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Riga State Technical school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Riga, </a:t>
            </a:r>
            <a:r>
              <a:rPr lang="lt-LT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Latvia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 Studies University, Warsaw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Poland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lang="lt-LT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(Kauno Kolegija);</a:t>
            </a:r>
            <a:endParaRPr lang="en-GB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Kolping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Applied 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cience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  Kaunas, Lithuania;</a:t>
            </a:r>
          </a:p>
          <a:p>
            <a:r>
              <a:rPr lang="lt-LT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lt-LT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Social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Vilnius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Klaip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ėda, Lithuania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Economics and Culture, Riga, Latvia;</a:t>
            </a:r>
            <a:endParaRPr lang="en-GB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Vilnius University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Lithuanian;</a:t>
            </a:r>
          </a:p>
          <a:p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Mykolas Riomeris 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Vilnius, </a:t>
            </a:r>
            <a:r>
              <a:rPr lang="lt-LT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Lithuania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Lithuania Business University of Applied Sciences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Klaipėda, Lithuania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Vilnius Gediminas </a:t>
            </a:r>
            <a:r>
              <a:rPr lang="lt-LT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Vilniaus Kolegija, Lithuania;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Northern Lithuanian College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Šiauliai, Lithuanian</a:t>
            </a:r>
            <a:endParaRPr lang="en-GB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218352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313360" y="520886"/>
            <a:ext cx="7629566" cy="995187"/>
          </a:xfrm>
        </p:spPr>
        <p:txBody>
          <a:bodyPr>
            <a:normAutofit/>
          </a:bodyPr>
          <a:lstStyle/>
          <a:p>
            <a:pPr algn="ctr"/>
            <a:r>
              <a:rPr lang="lt-LT" b="1" dirty="0">
                <a:latin typeface="Algerian" panose="04020705040A02060702" pitchFamily="82" charset="0"/>
              </a:rPr>
              <a:t>INTERVIEW DATES FOR</a:t>
            </a:r>
            <a:r>
              <a:rPr lang="en-GB" b="1" dirty="0">
                <a:latin typeface="Algerian" panose="04020705040A02060702" pitchFamily="82" charset="0"/>
              </a:rPr>
              <a:t> 20</a:t>
            </a:r>
            <a:r>
              <a:rPr lang="lt-LT" b="1" dirty="0">
                <a:latin typeface="Algerian" panose="04020705040A02060702" pitchFamily="82" charset="0"/>
              </a:rPr>
              <a:t>20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98366" y="4988522"/>
            <a:ext cx="5196772" cy="423863"/>
          </a:xfrm>
        </p:spPr>
        <p:txBody>
          <a:bodyPr>
            <a:noAutofit/>
          </a:bodyPr>
          <a:lstStyle/>
          <a:p>
            <a:r>
              <a:rPr lang="en-GB" sz="2500" b="1" u="sng" dirty="0">
                <a:solidFill>
                  <a:srgbClr val="580000"/>
                </a:solidFill>
              </a:rPr>
              <a:t>1</a:t>
            </a:r>
            <a:r>
              <a:rPr lang="lt-LT" sz="2500" b="1" u="sng" dirty="0">
                <a:solidFill>
                  <a:srgbClr val="580000"/>
                </a:solidFill>
              </a:rPr>
              <a:t>6</a:t>
            </a:r>
            <a:r>
              <a:rPr lang="en-GB" sz="2500" b="1" u="sng" dirty="0">
                <a:solidFill>
                  <a:srgbClr val="580000"/>
                </a:solidFill>
              </a:rPr>
              <a:t> of March in Riga, Latvia </a:t>
            </a:r>
            <a:endParaRPr lang="lt-LT" sz="2500" b="1" u="sng" dirty="0">
              <a:solidFill>
                <a:srgbClr val="580000"/>
              </a:solidFill>
            </a:endParaRPr>
          </a:p>
          <a:p>
            <a:r>
              <a:rPr lang="lt-LT" sz="2500" b="1" u="sng" dirty="0">
                <a:solidFill>
                  <a:srgbClr val="580000"/>
                </a:solidFill>
              </a:rPr>
              <a:t>17 </a:t>
            </a:r>
            <a:r>
              <a:rPr lang="lt-LT" sz="2500" b="1" u="sng" dirty="0" err="1">
                <a:solidFill>
                  <a:srgbClr val="580000"/>
                </a:solidFill>
              </a:rPr>
              <a:t>of</a:t>
            </a:r>
            <a:r>
              <a:rPr lang="lt-LT" sz="2500" b="1" u="sng" dirty="0">
                <a:solidFill>
                  <a:srgbClr val="580000"/>
                </a:solidFill>
              </a:rPr>
              <a:t> </a:t>
            </a:r>
            <a:r>
              <a:rPr lang="lt-LT" sz="2500" b="1" u="sng" dirty="0" err="1">
                <a:solidFill>
                  <a:srgbClr val="580000"/>
                </a:solidFill>
              </a:rPr>
              <a:t>March</a:t>
            </a:r>
            <a:r>
              <a:rPr lang="lt-LT" sz="2500" b="1" u="sng" dirty="0">
                <a:solidFill>
                  <a:srgbClr val="580000"/>
                </a:solidFill>
              </a:rPr>
              <a:t> </a:t>
            </a:r>
            <a:r>
              <a:rPr lang="lt-LT" sz="2500" b="1" u="sng" dirty="0" err="1">
                <a:solidFill>
                  <a:srgbClr val="580000"/>
                </a:solidFill>
              </a:rPr>
              <a:t>in</a:t>
            </a:r>
            <a:r>
              <a:rPr lang="lt-LT" sz="2500" b="1" u="sng" dirty="0">
                <a:solidFill>
                  <a:srgbClr val="580000"/>
                </a:solidFill>
              </a:rPr>
              <a:t> </a:t>
            </a:r>
            <a:r>
              <a:rPr lang="lt-LT" sz="2500" b="1" u="sng" dirty="0" err="1">
                <a:solidFill>
                  <a:srgbClr val="580000"/>
                </a:solidFill>
              </a:rPr>
              <a:t>Daugavpils</a:t>
            </a:r>
            <a:r>
              <a:rPr lang="lt-LT" sz="2500" b="1" u="sng" dirty="0">
                <a:solidFill>
                  <a:srgbClr val="580000"/>
                </a:solidFill>
              </a:rPr>
              <a:t>, </a:t>
            </a:r>
            <a:r>
              <a:rPr lang="lt-LT" sz="2500" b="1" u="sng" dirty="0" err="1">
                <a:solidFill>
                  <a:srgbClr val="580000"/>
                </a:solidFill>
              </a:rPr>
              <a:t>Latvia</a:t>
            </a:r>
            <a:endParaRPr lang="lt-LT" sz="2500" b="1" u="sng" dirty="0">
              <a:solidFill>
                <a:srgbClr val="580000"/>
              </a:solidFill>
            </a:endParaRPr>
          </a:p>
        </p:txBody>
      </p:sp>
      <p:pic>
        <p:nvPicPr>
          <p:cNvPr id="1026" name="Picture 2" descr="C:\Users\Gintare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" y="1657546"/>
            <a:ext cx="3755113" cy="29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urinio vietos rezervavimo ženklas 2"/>
          <p:cNvSpPr txBox="1">
            <a:spLocks/>
          </p:cNvSpPr>
          <p:nvPr/>
        </p:nvSpPr>
        <p:spPr>
          <a:xfrm>
            <a:off x="196862" y="4882490"/>
            <a:ext cx="5196772" cy="635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500" b="1" u="sng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lt-LT" sz="2500" b="1" u="sng" dirty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en-GB" sz="2500" b="1" u="sng" dirty="0">
                <a:solidFill>
                  <a:schemeClr val="accent5">
                    <a:lumMod val="75000"/>
                  </a:schemeClr>
                </a:solidFill>
              </a:rPr>
              <a:t> of March in </a:t>
            </a:r>
            <a:r>
              <a:rPr lang="lt-LT" sz="2500" b="1" u="sng" dirty="0">
                <a:solidFill>
                  <a:schemeClr val="accent5">
                    <a:lumMod val="75000"/>
                  </a:schemeClr>
                </a:solidFill>
              </a:rPr>
              <a:t>Vilnius</a:t>
            </a:r>
            <a:r>
              <a:rPr lang="en-GB" sz="2500" b="1" u="sng" dirty="0">
                <a:solidFill>
                  <a:schemeClr val="accent5">
                    <a:lumMod val="75000"/>
                  </a:schemeClr>
                </a:solidFill>
              </a:rPr>
              <a:t>, Lithuania </a:t>
            </a:r>
          </a:p>
          <a:p>
            <a:r>
              <a:rPr lang="en-GB" sz="2500" b="1" u="sng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lt-LT" sz="2500" b="1" u="sng" dirty="0">
                <a:solidFill>
                  <a:schemeClr val="accent5">
                    <a:lumMod val="75000"/>
                  </a:schemeClr>
                </a:solidFill>
              </a:rPr>
              <a:t>9</a:t>
            </a:r>
            <a:r>
              <a:rPr lang="en-GB" sz="2500" b="1" u="sng" dirty="0">
                <a:solidFill>
                  <a:schemeClr val="accent5">
                    <a:lumMod val="75000"/>
                  </a:schemeClr>
                </a:solidFill>
              </a:rPr>
              <a:t> of March in </a:t>
            </a:r>
            <a:r>
              <a:rPr lang="lt-LT" sz="2500" b="1" u="sng" dirty="0">
                <a:solidFill>
                  <a:schemeClr val="accent5">
                    <a:lumMod val="75000"/>
                  </a:schemeClr>
                </a:solidFill>
              </a:rPr>
              <a:t>Klaipėda</a:t>
            </a:r>
            <a:r>
              <a:rPr lang="en-GB" sz="2500" b="1" u="sng" dirty="0">
                <a:solidFill>
                  <a:schemeClr val="accent5">
                    <a:lumMod val="75000"/>
                  </a:schemeClr>
                </a:solidFill>
              </a:rPr>
              <a:t>, Lithuania</a:t>
            </a:r>
            <a:endParaRPr lang="lt-LT" sz="2500" b="1" u="sng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lt-LT" sz="2500" b="1" u="sng" dirty="0">
                <a:solidFill>
                  <a:schemeClr val="accent5">
                    <a:lumMod val="75000"/>
                  </a:schemeClr>
                </a:solidFill>
              </a:rPr>
              <a:t>20 </a:t>
            </a:r>
            <a:r>
              <a:rPr lang="lt-LT" sz="2500" b="1" u="sng" dirty="0" err="1">
                <a:solidFill>
                  <a:schemeClr val="accent5">
                    <a:lumMod val="75000"/>
                  </a:schemeClr>
                </a:solidFill>
              </a:rPr>
              <a:t>of</a:t>
            </a:r>
            <a:r>
              <a:rPr lang="lt-LT" sz="2500" b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lt-LT" sz="2500" b="1" u="sng" dirty="0" err="1">
                <a:solidFill>
                  <a:schemeClr val="accent5">
                    <a:lumMod val="75000"/>
                  </a:schemeClr>
                </a:solidFill>
              </a:rPr>
              <a:t>March</a:t>
            </a:r>
            <a:r>
              <a:rPr lang="lt-LT" sz="2500" b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lt-LT" sz="2500" b="1" u="sng" dirty="0" err="1">
                <a:solidFill>
                  <a:schemeClr val="accent5">
                    <a:lumMod val="75000"/>
                  </a:schemeClr>
                </a:solidFill>
              </a:rPr>
              <a:t>in</a:t>
            </a:r>
            <a:r>
              <a:rPr lang="lt-LT" sz="2500" b="1" u="sng" dirty="0">
                <a:solidFill>
                  <a:schemeClr val="accent5">
                    <a:lumMod val="75000"/>
                  </a:schemeClr>
                </a:solidFill>
              </a:rPr>
              <a:t> Kaunas, Lithuania</a:t>
            </a:r>
          </a:p>
        </p:txBody>
      </p:sp>
      <p:pic>
        <p:nvPicPr>
          <p:cNvPr id="1027" name="Picture 3" descr="C:\Users\Gintare\Desktop\atsisiųs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80" y="1611683"/>
            <a:ext cx="3871779" cy="300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AB24AF19-4DBC-48AF-AF49-5A21CCDA0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615">
            <a:off x="9491831" y="356142"/>
            <a:ext cx="2430141" cy="164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5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A6570E8-8FD7-480D-96E1-E9BC3815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31" y="506972"/>
            <a:ext cx="10369163" cy="1472551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lgerian" panose="04020705040A02060702" pitchFamily="82" charset="0"/>
              </a:rPr>
              <a:t>Do not wait apply now !</a:t>
            </a:r>
            <a:endParaRPr lang="lt-LT" sz="5400" dirty="0">
              <a:latin typeface="Algerian" panose="04020705040A02060702" pitchFamily="82" charset="0"/>
            </a:endParaRPr>
          </a:p>
        </p:txBody>
      </p:sp>
      <p:pic>
        <p:nvPicPr>
          <p:cNvPr id="4" name="Turinio vietos rezervavimo ženklas 3" descr="G:\My business\Advertisement\images.jpg">
            <a:extLst>
              <a:ext uri="{FF2B5EF4-FFF2-40B4-BE49-F238E27FC236}">
                <a16:creationId xmlns:a16="http://schemas.microsoft.com/office/drawing/2014/main" id="{99E94E9D-CE22-44EA-B562-A04D7D785FB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1" y="2378674"/>
            <a:ext cx="833321" cy="788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787CE588-4B81-45AE-BEE1-D1E4732802DC}"/>
              </a:ext>
            </a:extLst>
          </p:cNvPr>
          <p:cNvSpPr/>
          <p:nvPr/>
        </p:nvSpPr>
        <p:spPr>
          <a:xfrm>
            <a:off x="1722782" y="2567530"/>
            <a:ext cx="247022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u="sng" dirty="0">
                <a:solidFill>
                  <a:srgbClr val="005DA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www.amberjob.eu</a:t>
            </a:r>
            <a:endParaRPr lang="lt-LT" sz="1600" dirty="0">
              <a:solidFill>
                <a:srgbClr val="005DA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 descr="G:\My business\Pictures\free-vector-colorful-bubbles-background-02-vector_015346_colorful_bubbles_background_02_vector.jpg">
            <a:extLst>
              <a:ext uri="{FF2B5EF4-FFF2-40B4-BE49-F238E27FC236}">
                <a16:creationId xmlns:a16="http://schemas.microsoft.com/office/drawing/2014/main" id="{C132DEE4-6084-4E3F-B229-73292EE4E36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272" y="493409"/>
            <a:ext cx="2470228" cy="2060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Stačiakampis 6">
            <a:extLst>
              <a:ext uri="{FF2B5EF4-FFF2-40B4-BE49-F238E27FC236}">
                <a16:creationId xmlns:a16="http://schemas.microsoft.com/office/drawing/2014/main" id="{4F1F27B9-639C-4DC2-BA1A-E48A5090A484}"/>
              </a:ext>
            </a:extLst>
          </p:cNvPr>
          <p:cNvSpPr/>
          <p:nvPr/>
        </p:nvSpPr>
        <p:spPr>
          <a:xfrm>
            <a:off x="1722782" y="3606156"/>
            <a:ext cx="3161506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lt-LT" u="sng" dirty="0">
                <a:solidFill>
                  <a:srgbClr val="005DA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amberjobeu@gmail.com</a:t>
            </a:r>
            <a:endParaRPr lang="lt-LT" sz="1600" dirty="0">
              <a:solidFill>
                <a:srgbClr val="005DA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aveikslėlis 7" descr="G:\My business\Advertisement\twitter-@.jpeg">
            <a:extLst>
              <a:ext uri="{FF2B5EF4-FFF2-40B4-BE49-F238E27FC236}">
                <a16:creationId xmlns:a16="http://schemas.microsoft.com/office/drawing/2014/main" id="{E181FB15-EEF3-4AA9-A5B6-3D5832B247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94" y="3346493"/>
            <a:ext cx="680071" cy="69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aveikslėlis 8" descr="G:\My business\Advertisement\atsisiųsti.png">
            <a:extLst>
              <a:ext uri="{FF2B5EF4-FFF2-40B4-BE49-F238E27FC236}">
                <a16:creationId xmlns:a16="http://schemas.microsoft.com/office/drawing/2014/main" id="{E449AE5C-FB50-4697-8F18-3A8A0E1423A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68"/>
          <a:stretch/>
        </p:blipFill>
        <p:spPr bwMode="auto">
          <a:xfrm>
            <a:off x="966086" y="4366910"/>
            <a:ext cx="650680" cy="5894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tačiakampis 9">
            <a:extLst>
              <a:ext uri="{FF2B5EF4-FFF2-40B4-BE49-F238E27FC236}">
                <a16:creationId xmlns:a16="http://schemas.microsoft.com/office/drawing/2014/main" id="{0C5435AD-3706-452C-B898-ED6F368BC772}"/>
              </a:ext>
            </a:extLst>
          </p:cNvPr>
          <p:cNvSpPr/>
          <p:nvPr/>
        </p:nvSpPr>
        <p:spPr>
          <a:xfrm>
            <a:off x="1722782" y="4456170"/>
            <a:ext cx="2106667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b="1" dirty="0">
                <a:solidFill>
                  <a:srgbClr val="005DA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+370 67603174</a:t>
            </a:r>
            <a:endParaRPr lang="lt-LT" sz="1600" dirty="0">
              <a:solidFill>
                <a:srgbClr val="005DA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ksto laukas 13">
            <a:extLst>
              <a:ext uri="{FF2B5EF4-FFF2-40B4-BE49-F238E27FC236}">
                <a16:creationId xmlns:a16="http://schemas.microsoft.com/office/drawing/2014/main" id="{B7E547C3-9C1C-495D-93F2-7D7B5F9F5E1E}"/>
              </a:ext>
            </a:extLst>
          </p:cNvPr>
          <p:cNvSpPr txBox="1"/>
          <p:nvPr/>
        </p:nvSpPr>
        <p:spPr>
          <a:xfrm>
            <a:off x="5487113" y="4848330"/>
            <a:ext cx="4120625" cy="8013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700" dirty="0">
                <a:solidFill>
                  <a:srgbClr val="005DA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www.facebook.com/amberjob.eu</a:t>
            </a:r>
            <a:endParaRPr lang="lt-LT" sz="1700" dirty="0">
              <a:solidFill>
                <a:srgbClr val="005DA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aveikslėlis 11" descr="G:\My business\Advertisement\LikeUsOnFacebook_Icon1.jpg">
            <a:extLst>
              <a:ext uri="{FF2B5EF4-FFF2-40B4-BE49-F238E27FC236}">
                <a16:creationId xmlns:a16="http://schemas.microsoft.com/office/drawing/2014/main" id="{9CF55A54-292B-42F0-949D-40AB4CAC234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096" y="3022703"/>
            <a:ext cx="4021173" cy="186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aveikslėlis 12" descr="C:\Users\Gintare\Desktop\erasmus_logo.jpg">
            <a:extLst>
              <a:ext uri="{FF2B5EF4-FFF2-40B4-BE49-F238E27FC236}">
                <a16:creationId xmlns:a16="http://schemas.microsoft.com/office/drawing/2014/main" id="{67F4335B-EE94-451C-8D5F-61D2FFB57E11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1"/>
          <a:stretch/>
        </p:blipFill>
        <p:spPr bwMode="auto">
          <a:xfrm>
            <a:off x="230829" y="5254210"/>
            <a:ext cx="11730341" cy="167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9673D16A-263F-46F0-A33F-A530398D36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286" y="3086976"/>
            <a:ext cx="2471678" cy="18693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64415F-85BB-481B-A4CD-C9FB4E130E8F}"/>
              </a:ext>
            </a:extLst>
          </p:cNvPr>
          <p:cNvSpPr txBox="1"/>
          <p:nvPr/>
        </p:nvSpPr>
        <p:spPr>
          <a:xfrm>
            <a:off x="9946987" y="4833667"/>
            <a:ext cx="1594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5DA2"/>
                </a:solidFill>
              </a:rPr>
              <a:t>Amberjobeu</a:t>
            </a:r>
            <a:endParaRPr lang="lt-LT" sz="2000" b="1" dirty="0">
              <a:solidFill>
                <a:srgbClr val="005D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1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2" y="1112090"/>
            <a:ext cx="9875520" cy="135636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Internship places</a:t>
            </a:r>
            <a:endParaRPr lang="lt-LT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AutoShape 2" descr="data:image/jpeg;base64,/9j/4AAQSkZJRgABAQAAAQABAAD/2wCEAAkGBxQTEhUUEhQVFhUXFxcXFhgYGBgZGhgXGhcaHBofGxsZHCggGRslGxoYITEhJykrLy4uGx8zODMsNygtLisBCgoKDg0OGxAQGzQkICQsLCwsLC0sLywsLywsLCwsLCwsLCw1LCwsLCwsLCwsLCwsNCwsLCwsLCwsLCwsLCwsLP/AABEIALcBEwMBIgACEQEDEQH/xAAbAAABBQEBAAAAAAAAAAAAAAAFAAIDBAYBB//EAEIQAAIBAgQDBwEGAgoCAQUBAAECEQADBBIhMQVBUQYTImFxgZEyFEKhsdHwI1IHM2JygpKiweHxFbLCFzRzk9IW/8QAGgEAAwEBAQEAAAAAAAAAAAAAAAECAwQFBv/EAC0RAAICAQQABQIHAAMAAAAAAAABAhEDBBIhMRMUQVGhcZEFMmGBsdHhIlLB/9oADAMBAAIRAxEAPwDP27YgaDYcq73Y6D4rtvYegp1fWqqPFbdkfdjoPil3Y6D4qSuU6QckfdjoPiuG2Og+KkrlOkHJH3Y6D4pd2Og+BT65RSC2M7sdB8VzIOg+KkrlFIORmQdB8Usg6D4p1copByN7sdB8Cl3Y6D4p1KnSGMyDoPilkHQfFOpUUg5GZB0HxSyDoPinGlRSDkbkHQfFLux0HxTqVFIORndjoPilkHQfFPrlKkMZ3Y6D4FLIOg+KfXKKQWxuQdB8VzIOg+KfXKKQWNyDoPilkHQfFOpUUgtjMg6D4pZB0HxTq4aVILG5B0HxXMg6D4p1KikOxuQdB8VzIOg+KdXCaKQWynfUZjoP2KVdv/Uf3ypVyyXLN10GrZ0HoK7NR220HoKdNbro52OmlTJpTVWFDppTTJpTRYqHVym5qWanYUOptczUposDtcrk1wtTsB1cpualNFgOmuU2aU0DHUqZNKaAHTSmmzXJosB00ppualmosB1KmZq5moAfSpmauZqAJJrhNMzU3NSsdEk1wmo81czUWFEk1wmo81LNSsdDprk02a5NKwogvHU/vlSpl46mlXNJ8s3XQWtvoPQU7NVa22g9BTs1dC6MGifNSzVDmpTTCiXNSzVDmpZqAolzVwtUWauFqAomz1zNUJauFqYUTZ6WaoM9cz0WFE+almqDPXM9FhRPmpZqgz1zPRYUT56WeoM9LNRYUTZq5mqHNXM9FhRPmpZqgzUs1FjomzVzNUOalmpWFE2euZqiJpA0WFEmakWrR8A7IXLwD3ZRDsPvMPf6R6/FbTB9nMPbHhtLPVhmPyda5MusxwddnZi0c5q3weT5qWavWMXwSw4hrSfABHoRqKxHafsubANy0S1r7w5p+q+fKjFrITddDy6KcFa5M7mpTUPeDqPmnhhMSJ6TXRuRyUx01ya4D0NcZgNyB60WgogvHU0qZeuLmOo+RSrmlJWapcBTh+Ge7ItguVXM0clA1PpUuHwrtba4IyIQGMjQnbTehfCeIW7LMbzOc0StsBpB1gy6/nVizx7CrmC2bzAwRmZFgiddmI0868+X4pki2lD2/wBOqOlg1bkaTAdl8RdBNtQwCd5oR9OvwdDoaAXbyqdSN4ojwrtW9oLds4bwqQhYuxzaCFYAjMIA5VmMbjQzs2RFJYtHmD05U4/iGWXSIlp4JhBsenIz7f8ANNGL0mDlmCeU9J60EuYgTOg1Oi7eZ3qy2POXIGARsrFTMExvA3MjejzuZv8AwPBhQS+3Ludvb9aTYoRI2kiY00+ddR80KtcRIBBYQxGZRMHeOsxrqdpp63yELBTlDRmy6TEgTG+59OVD1uX3+AWGASN3whhqC2WRr4o2jf8ACo3xIHP8/wBK0fZZrlsDNcCi7DW4CFHMOALkjRQQZ5iAYNZjGYxRIDQR6RM6aZRynnvG1Yx/Ec7k1fwW9PjpMd9rGwMn0P6VwYk67aCdZ2mOlQpcCXV776WXNlkCQynKQd4mKgZnKhyWyzlzaQSK187l/wC3wiPBj7BB7uUgNGonfl67U/Dt3jZUgTMSeQEmSYqFMAWt23RnfM2RtV0c6oB5Ecz/ACt0mrGGtW1RX7q7cGYq5LEbpKlSmggg6bwNudHnZNfn+EHgq+i/iuC3bbgMVZSCQUMggLMz+9QaF3AwiD1+7OxIPPTUfuavi3aaQRiAS2VCWbKAWYSZUHwgDTWS2sUMvWrf3X2zSM8kjkdhpvWa1k7dzf2RfhRriPyFOGYDvVdjetJlUmH0LHKxgCdScpHrFDnun9jynrU2C4ahIDi8Wyk5UXN/dOhJy7TpUuIsWrbq1ksYXU3EIGfKQ415DYaesVUdU75yP7CeJekPkod43Q66/Ty+fI1Lg7bO4WTqCdQBMT+lGOH4W062ZvWVbI9lg4I7tGzeJmnxN/EaI6Cl/wCP7u9Zy9zdW1MFbghl7wv4tdPqjTp5UT1LrjJ/P9CjBXzEz126wnyJ2ZP+antXJRmPIqAJEGfPYbVpbfBs7fY0GFdvCUuqwUHLnY5j98nPA9ANapY6z3WSz9nHeAutzMNC2yxB0gGdeflUeanXE/kpQj6xABJmdf8A9gj4irWFw/esEM+I8m8vLWpeIYV1Hd9ygdWgkQSxgkzrGmg0imY2xicKypcRkbS4BsROx30OhHXSonqW4tRly/1LhCKkrQdXsvbRLmcOHUgBSxgzpA1ktJGgG0mtN2b7OKCtxwfD9ClmJGkSZOnpVbhPEkUReLlphLhbNmY6spYr9QWJM9K1djH2tUCuH03ZdNAdh/ZPnXNh1Dits5W30dE4QvdFcIIqAKZcv9aH4vi1oABXtq25LtIKgmY2+eVUxibjoWtvh3EA5g5ygEbyAdDBM1uluZqs+NLn+GFWuA1VxIMEESCIIOoIO/rUKrIXLcWYXMQQQDKzlHMRmiY3FXbCaMLj7fSQs5t+UiCNPmqacegjqsT7Z5P2p7FEMbmE1Xna+8v93+YeW/rVzs32PwmKtsz37llwhcC5ly5e8uIAWABDeDX1rfY7DKTKq59GVZ/AxQDtFge8yAYdm0ktnM76DQiYljrt71L4dpP7GGWOOfMGl+5mOG9lMMLp+0XstkQQ9pmdrnkAFXKPMk786oY/stbN5Vs4g3LRaM10d01tZ1JmVMDpE9KPrg2k/wAG/aSGUKgJAzJlzaqZMknfenYngrDDyrnKzKsG2ofQqJ3zAQAZ058ya2lPGlyn/wCHAnK+xr/0cYQb4zXTYAjUdYE12guJ4eQxBeTPRv8A+aVZ7oe/wVukZHDXEyOGUlsoKNnC5SCJ0I8cqSMsjrrUiYO4UF0Kcm2bcbka+8jXpWwxPBrgtWu/w4CKCAwYswVhJ+u5lUTqAABJOkmmYBFtW7hVXuKhM2ydEH85A8JEgxHOaxzbsa57NYyU/wApm8Nhrq2jcFsOhLIZBYKcsTJWEYzoQd1O0Cq+K4bdtle9tsmZQyhgRmVtiDzFF8RaGdoQrlYaF1j6gPqAHUfPlWp7Tdorxa2xJDW07lnUyjFJUlWETIykjkaWKalJRY52laRkk4TZLnK9yIkLklgCJgsIDH0Amr9/gR7oAWn8MuGYIrFd9w5JHQRpJ61zCcSAuZnzaqshTuVJgmfIj4ozwu0LuLsXFUrb7wKxL6lcwzST/ZY7RvRLI4xafZW22ZmzgrLyoc2hu2YZy0aeEEiIk89Zos3Z1LMlrpuJlkkCAGBKwQDv+o3qDi2ANrEPZcDMCWK5tRCa6tAIO/nVDg+JQXALjW1tk+IeIRpoZTUwYO/Ko8a/TglwfuaDA8UtZDbZFAyuucgSBA5AAx70UCqLPgsq1w6E5HHhj6gVcAGY2FUOIcFCW89g+K2iMtv+szrdGsEDcEPpqQNeU1c4P/5c2iQLwtKugW2up0AH05oA19q69FlU23X79HNqMbXTKtzvTlVkLBdlbMwEeRJ0roPgKmwsZs30LA0M8h5VdtYnGD6kM/2k9Oq1BdF4klzrryjl5AV6ygn6HB4jXqQqLRsm0bQgsDOZtN9gXYbmdopqcItsoRcygGd2blGwtRt1NKH86RDcwfk1T00H6AtRNdMJnAXgqi05XLbdF8KoPET/ADOBz6ee5oM+BfDqe+NpwVYKrXUbxGPFCaqem3Op1n+Ue9WbN24Niq+ij9K5pfh+N+hstdNdmfwdm/mJFpH8OggGYK6kxrqPmrF29Fm8DaaSbkMucS24HhO2ux00E1pBfcjK2JugcwrEf70/CmwoIbvrgM6FgBrvyrnyaBPo3h+I1wzNtxO25tqFYMxtgAEEL44P1CBIEyffnQ7HX0yeFsxzCJtqrRl3zDfpEVu8TibTm2EwwyqfFLFiw6a6Dc8qbguymdVNq1luFvFJGSOUZgZNc3kpRNvPY5Hntq4RBBgg679fiidjGoUuB7aXLjAQwuaoSRqAPqO/PrXod3+jw3ATicRbXTQLvuDGkACQPisXjOxWRjLoy7ZZcdY1gxWflXPrkqWogu3RW4bxDKly33LNcLCHBhkgmYMgTtpr6jmTxve4oNdE3Gsqpuh4JAyjcEwxkE896jxPCna2VBBYkFj3w1IthJytbA+mY10JO+lVL3Y7EtAtJcJEA+NGMeWWDOlQ9HlXoC1GJ9SGcZ4xcxFuHVUy3CQoUBVlAkLyH06iedFf6McZcXFwxXuoNxiUH3IAhiJGp5daO9kexWX/AO8W4tzMXAeyWtTyBlvENNtPWpV4LbsG6bbgs9u4utu7bEsQQTMgDSJWpx43vrbwXOa29nmeNxGIunM0jfVQoA3JGg6k/J61r+xuAe5w3G+Es9w27NsTzlFEf52PzWYxGExa/wANLNxkVs0WybgLEAE5RJkgDlWnxeJazwq3nR7Ju4hiyRlZcmYbEDKYCHboa1UNt+hLnaXNmOxfCL6Xe5cQ4YIRpIgDeOmmvrXovAMLikxmGwl29bKJbYhbeU+FoHiIG8kGvPL+Ps6jvn1AJ8JO/I8ydq2/9Gtoh7uIVu8i2oTQrJljuRzKgeoPSpjjbkrY5SpMy3GOK3Ptl3JjbiobzhYuPlVc0AkQF26VDd7S300TGO50+6p2G0tpB60sdwa5aYl7cAzAMdeRgfIoYliBBXny8gfPf9a1cXfZKr2PTuxOObEWWd7rM6yWUqqqqqpYkMokyAdOWlBuF9u0J/jKSuVoKETMaTMQJipOAEWOEYt9Qbqug6+Mra/9c9ZHhPB1uuM2YrOdwIBKzJC7+KPI70PeorklKLb4CeM7aMXJCW4/vHpSoJe4JLEjIonRWuJmA5A6jX2FKl4r9i/DQTwOBxmKZTcF6AJBZSV0GnhkH4FVOMriA8xeUBcpJtNZDeGDIYS0wZnqafb7YYwqFFxlBGkd2um24g8jVvh2AvXTca4QGtgMQ5zOwMDwzMmPMaVrm8FrdJkYlkToFWcLcvmW7240afeJ9+XrRJzfawMMLLkK5cMVIIJER6VLfuY1bhRVZgIy5QACP7oGh66VK3aDHWgVJIjQjLb+CYkaU0tPsW1g/F3con4L2HuXT/GLWRyMByfYMI9Z9qt4zs3etMowtnF3e6fPndVW3mHNVEgjzLe1Vr3HuIQJukltY8I05HRedVsX2oxtrR7jiRzKwfLbWibxZF2RFZk+TV8O7BuyziMJbtQNM903ST/dBIA9/aquN4HibbFcLhJjUMq2wPUCZ/KgWG7UcRuGFvMZg6MYAIkfdPI1pcJd4gUecXdW4NFQT4jz1ywonmTzpeLCEOH8CeCcp2/5Zb4HwnGtH2mz3aETOffp4FnfQaxvV7jPFsThRlwtovInNPhH+GZJ+KynaW5xO1dK95dygTGZyEG8SoIMQI15Vn73F8bJDOT6i6f/AIVSzxlHlkPStT3JL5Nvw/tFjbmmJtJH805T8CZ/ClxZ3j+DYNxj5gAeusmvPrvGsSsGRGg+l1/91E1JiuO3gnhuSTpE/pWscsVDhkS0jlO3Xz/ZsuE8HxzmbuHVUnViQIE6xBOvtVji+AZFJt2859QKwVvtFjHgI78gBnbcn+9Wi4dgsTeKszXMseKW1J6KSenXpWfnoQVSkVLQ75WkkVE+0T4kUD1GnwaufZmI8Ik8qG8cF21mALSreElhBU6rMHod6EXeJ3l1zyOgLTt1mtMOvx7a3Pn3DLo5X6L6GpwnDcYzwLax0JH+xmj3/jCo1XxRqOU/pXmb8dxBQQxBzN95toWOfWasJjbzKX73QQCsmZIJJ320iiOriu5P9ycmjc66X0NdcfGK4K92qjkIg+sia0OB4ndKjMQG55TpXldvid4hlJGpWDJ2kzzo+LOS13ly8IgSqNmYTtInTWo83hi3b+456KUkul9EajiOG4hcb+FctBZ01ynymQfzo5hOFX+6L4ruQVAANtpkf2hED2/CvKr+LuorMrSCsSW2kiNAZ96r8Ox7nRmOk6CdoPWs46rG25KRb0v/AB2ujecc4VfIJs37SIRoIhtuupPtFFuyuOxNjS/ds3ByK/XPmYAP515Bjb90OCNB1jl08ufzUvCr7l4YgxqI9actRB25ewLTSSpP45Pc+I8TuXchFxIYaDeIIMtGoEaQPmszwHh2KZnb7fY7osZW47GAT91if948qzMt9lvG20XJtgAbgF9YjyBqXB8Hv37bW7Ym44MdC6gnflXmQ1W2Sk5dvr7HU8ClGqNbxnhrEQmLQdGDo+nuazFnheIS5mGPOupzAlSB5FyI5cq5xHsffBZbCEd0im5Ozk8w2w9OWtZ+/ZvWsudgG5AkQF1kTtrIrtevxz+v2MY6NwTSZ6td4jgXwws3zbDssd8ipKtGrDNmjXkSd6x2L7IhWz4fiaZQZB+gqeX0PE77Ac6E4uxccL3IGo8MxqfIDerOB7M4u4wQrCkyZ0gxHIbfNR5uKVyXyXHBL3+DuJ4Qcpz3kusfv7+xn867wbs2zPDiRllNCdSemk6AxRPin9GuLtJIvLESwA1BkaDXXy2otiuF3BhbWS5luL3ctIBOS1sNSZJK9egrDNmxy9zXHikuwZgsH3NxrGIJuW3EgBYgqdPIRryO9S4/gOAOnevbMFoKhhA30gfhUHGruIRhcLE3CphlbKQir4swj5oBxHFu1vvLmXMVzBlGpUjmwEHTzro0+eDhXqYZcWRTtPgff7L2SZTFIVMEGCNI6cq5Q22boAGVdh9W+3PSlWqm/YVT9yhwzjRSAEtmNpG2089q12D7fXUQ5Uw2kZS1sT0g9Rl09q85tIB/2anFsE1584bndnSbbEf0k49swBtZSAdLSiBy1HnVPhPaAuztilN45SVUHIGIHKNqz9vCAKSWjlHX/ijWDwwOUkgMLRIBESoBYadTBjTWlNqMeRhHHXLdxmayrgBRlBafEOmYbR1oJi77m34yFKkldOQG0ctTvVsXxDE5QDtrtQTGcR1gkMvIRt8dKyxym+uhBTA8WxGHju7oaQCTCmI5a6R1oh/9QscGI77TaIU6QAdY5xP41kFcMAqqQZMnSD0jSZ99aN3OzLjCDEwcjEhTI0CnWfPXatZKN3IaTYrnaDFXmOa+2rDc7Azy2jyoXiOKXwSDdcwYnMT161Yt4QRvUi4MExVqS9yVFLoovcZ1lnJ5wTMf80ruFKwRqMqvI6MgYD1g0QvYAAT+dWbinSYIK/gNPbasnl9uQB+BusjgKVAOhYhSACAdzt6+tHeHdrb9h0W26wJkZEynMCuoC6wC3zQHFWwoMVzAYYjxc6uWNS5Y7CPGeI3LsB3kKGyjQRrtoBOgEAnpQjF3WgT8dZ51du4ed6YcKOgojBIGMxot5LeRpb7wIMjnv7xUtgDuozanU6bGDp5nakuGHSrFrDjIxjZgPkH9DTyNUADzsjKQTvPnR65xRTaUZn7wKVJ5Fc2YA9RP+1DxhCzZo02FTLhvKiSi6sERXL8oIJDTJgnX2Og9q5w5D3g5iGMeiMRVj7N5VYsWijMIM5GgdZ8P5mhRVUBXxGJFwZcsjf8AtKT589KJ8F4fPdspUk3IuJJzqoYakERrJOh5GhtvD5X7tv6yQCRsCdfeBFEeDY17ZOWIaQdgSBMQdx6UpRTjXoi4nMHiQvjYsGV5RRueRzcuYA0nUmtzwy61yz3lu2C5EPEghS0AARz1EjX1qnh//HMlpnt3RdEm5IhJhf5dSuh89a2XY4WPF9lVzZJllKkw0CYnU+XSYrhyxv0o0VpEPGuzVs4Yur3GuZQMsSwOu4HTz6V5te4ddsBkPhEhsrKpUkHSJmPP0r3e7fC2c1pcmYnRhDQPXWvO+0d2eVaqDTSFuvszOJxgC2VWAUGpyyxBGaJ6AsRHlW47CcTN11QhWHOVHKvPeIYWD08ObyiCffajXYbiDWnzDXSdoPrroa38OG2yNzbN92v4hbsxbObTxA5jM785BgnnXmnFeJnQW7siZAuKJXSNDEDYVN25413t0mTPSI9fKsjeuk0LSxk9wOdcBtMYbtp7d64UXwK31sWtgmVTLoG5ksRO3Os9xO2pVVtXWiArAsfCsncE+Jecf8Vz7SRuatYa8jHx2w06a6fjvWnguPTJ3WRPw150NxxyYAiRyMNqPQ0qLXsKhMh2XbQOYGn92lWW6Y6RkLdmrli2AJ6bCN/eeVQ212q8mFZkBSDvOuoP/VaSkJFHFNGn3vOefIdK0GH4Uq27d5ryuWAlFWIE66ztuNhJFXOGcCw3dFsQW7zKfCDGVpEafe22HzVG3hnzeLKojL6wNIjptXNLJui0i645B3EbardyPsGIOh1gkbAjoOdULhVVjLlB3B66+Q9Patdx/CJmRjrntW2BjnGU69ZXpzoRAkmNSSKvHKo0Kkh/BuE4U4d3u3WW4IyLl+qZnU6aaH0894rV+4bYsh3NoGcpYlZ8l2UelTdx11qWxanRaV8ttgV+6jlSNuii4Ni2WIOmnrtVS9AfJIkHWP1pLIvQVFVL+430MT1q1iLZa0rxA7x0jeBlRl+fH8V0Wh+xRJMNODukCSlxWgDWCsCk5RuxpGcNuTry1/Spj0G1OAyCG0b7w5g9PKo3uj38/WK23CojuXdCZ06mu2xmiJJO2mtNxuDYuF3jU6aT6T0/OpuHkpcDMdBOhpp8chTEqjUTrz1o1wrhxvp3SkBmuKZ6KqsCf9VBbtpSxMhiWYwJ6yB8GPai3C2Fp1ZVymfCxJCyQNxqQJH4VnkurRUVyWcLwoEQsblV13IPLrWi7S9iXtFO5Uwba+fi5+lHey2AVcue6ixsApfmY1c+nLlWp4nh0W2ftT94CSU3UAaRIBgmuWMcjTbZVI8U7UYabtuCi21QSZGZm0nQcoK/uKo4m6WutcE6xGhECdYPPrWx44qDS0iIvWAoj1MVkcZbAPjfXTRVLHXbUwvwa7MGNuK3ES4Bl4w2eNZJPMyeekTGtSWcao2jnsIH4VZw2Gtm4qlDDECXaPfKsH2zGoLZefCRb/8AxoFOnUmHPya7PDikRuYQsXnADC3A5FoUf5ngfjW57C8aLXlV3UxrAJIH+KI+JrCW8KzogyMzG5cndvu2+cA/INabgdlsP47gCgabidxyHqOlROCroLNt214uwlVysduce3U1ksSEVBcuux28KA6SY+8eXpWe4vjma4+S4zCYIZjm08yda42Iz21S3aJbNABdQDJEHUdZMH2rlbTdPgdvoMYe3Zu2rkByoAhtJBnVDrsVJ9IO/Mhh7QvBk7u2mVJV0BDCBPiUnUb+hqfG8ATDcL7ySAzKWMzMlVGs/TPTrQD7Y2HKuHglfD6HSCOo21rOeJxdp8DM3jriljL8/vBv/jI/Kh2KTKuaQQSB4Z0JAYSCByNX7F37RcZVYd4SfBJBJ5wC0HntXOI4Q5bylSCoD+mRsoB/wOf8or1IdGbA3fCpLeI10/CqhWn4cEMI3kR61q0SXrmJM8/ilVziOGdrjMubKYiCQNhSrHaUDrFnQVZS0OW/WpcTb7pROp00G8R/181cwFvOAQBPQGY6zFcG/crRouSKyjHYn5P61Zs4frqfmrHc5Tlbw+R3I9DTLqnaSB161m2UXcXBwqMR/VM6+za6+QgfNAMFqM3TX53rS4LCm7hr1szlIkGIIOh09cooNhuGZSwjwKzqJOsAkAk/GtG6KVtgxqEnUiRyotg8BZIzNcZddgpj5jT/AJqrYtlIDEZuWkAefn+FG7uFVraq5jKR4tF112nlPOufLyquvoVsfqWUwtkMCpOdwCY0MRHPyge1d4D2NW9dd7kqjSQecAwNYA0HlRXhlpXyLAdlKhygZ21y8huAI3NbZMQQVw4sPEHxEQvOCSuw09dtKwwY5c8/6DSR47h8CpuXSwhRcdbY1HhVyBrvMRyrtnEXLV3Ll/gsRJOklQSNTp1PxXoHF+Ei2DmuASFDC2uWCN/ESTrNYPjndBXyjxEM0kknNlInXQHbauiEJylyWmkuDPjCBszN4iz5jk13aTyjQaVHiMMc2YCIJiT56afNTcPv3LloC2pYDSQDG557Cq94x9d22vkv8Q/6JA9yK9KGG+WzJzatIbcbq3XQCKr3cSvQH186Wa3OiXLh5liEX/KmY/6hXTfYRkyW9PuLJ9c5zMP8wrdY4oztliyLjLKpC/zHwr/mMCpwQFi5cUgjZAW/HRP9VCXInM7Fj1dpP+5/1Ck2OgZYgyYieYHPfl1qZyihJmx7OcXyMq+MjSHYj9I/E1tu1vGM1pcpYwNwefnrC7bb15JhcblXMxE6RE5h11GsaczV5+1juQHAKgA776dd6wklf6F7ifEYkkzIJn39eXzrXL6FnUTEqkSYH0hZJ0EAz1oNj+NtdJIC240ITQb7mTJ25frVLEY1wPHryGsEA/rFWp10iezWZLFgkteUsoJC29QWIgDNoJ1nUUPPGrKL/BsqdBBfxSSd40U8/u1msViZ0GkMpHSBz59aV7Fg28pkspGToBuQdeZ1nyFLdJ+tBRp+I9q2ZApCBV/kBVidIiDHr7+lV7XEgMuW6+dtw0FSQNANSTodjQG1aNwquUkkyR1A/cUY4fwbvmVREm4iqpbkQZOmpgxrWcn7sErLKWg0Z2336xM7mBEcz5U7E2FtTlLRMCdGEkA7byAZ+fOtBc7PqmI7rEMUui2uU2xoCqj6p+ob5oHIxoKy2KxVwrnWIBBYFgDuwOk5jt8RrtXP+Z1Y6PTO3HH0ucPsWbThpRGJDDNmt5coPmTqefh868ox9h0OdhmYsGLzJzEazG4Mn3FazA4Zb6hJtW3/AJVHPp5D1M0Dt4LKWW40EEiDO+aCTyAAkztWs3OKV8lPlcAnEJeRrd8L/WSUZSYOXcGIIPIr5HzrVcE4omKm26DNP8QyEBJUoNG30a5pVTj3Ze6tnOjFsgt3AqsxlGLDOo20ZSDz23FV+xfEMpu2nynwyua2GMzGoA5Fgd/z01wZE0miWgj/AP5+0VkpdUjQkAMJGn3DTMHgbdgswYNKkQ6kaaHSRvpRS06NMLazE6kXHtknrG1NuZ10IvD/ABK4rtU7IoA4jHLmMKY8pj8KVC8RizaYp3bnKYlgJI5T7Uqztj2lzBYRnukKTEA8p8x0EUY4LZy3zzULGbnJB0BAjzjyFEbDASSmbMFkkBZECRqfy86ja5BaMgB20kgdI2ivM2Sb4RtUUUcaGa+WCnRVXQTEzv60S4RbNslritOYAEnwgERESDMka/8AdQXcXJJzHed41/OhfGcdICrGZ2BY+kD/AGHxWjwTa5BNWFxdOYy8h32UEtAkjxSBlBJA8qnsQDIGuujbDWR1/Og2EuO0LaV3ygABQW/ACrV626/1r27R6O4Lf5EzP+FX5WPqLeErjKT4joQVMACQRzO9XMLfsg6qGPPNJ9PKs6Llr+a7cP8AZUW1/wAzy3+irn2goBltokgEl/GdzzuEJy/kpvTx9A3G74bx2IFtfYDQewrV8N4vnRs31CdBH7FeOtj2yy9xmXbnl+PCnwKt8I7VLZFxdRH0ASSSRA0G+pFZpeG+wckwn2ox0XCrC4TOmw/HxE/FZHFY08hbtztIzN/rzfgoqjxrjtxjLTrAI846896D3OKNqNBy8IjTzjerxtRXRMpF/D3Sdbzu+uneEgDSDlDmY32XnVO5eUcx7CfxbSfRaFXLknf99ajg1r4jIbsI3MeNozH+1rHzpPtUF/GFuesaDeBtp+VQZPSaaka/n09xUubYiRr7MMs9B6Co3O8GRPnqP3FK2NOnTz/Wmlo10pAJrpiPeprN1VILSBzGu3Pb3qsLZJ8IPOavWMCSATG8kc4mafBSTKl1pYwf+q4gkEAE6k+lEGwiAyx89Kia+o0TSCfX3pjojw9l4IkhdNOWnWnLhdSZMeY1pxxJPOmFzTDgkNnLBnSj/ZjIbpzXu7KwUOhOY6SJIjfes6jaRyO4q2MNlUnTKTvzAAH6isZqPqK6D/ajiILN/Ee833mb+bfQ8xJJ2HKs0LmYhok5Z9v1qlbJkgHnuea9Jq295SZn6BqpETziRrWsdOmnt7BsmwzshJzEDcHUxy5HTn7UW4bxe5h3tXVguJaCpKtPWRB3+RQo9pHywiW7Ygjwjff+aZ/cztQzDYtk0BI/fKo2Nj6PfcH2qw2JT7QzWsyIUcXPCQGMIFIkATEyI1FeRjigXFs66I7gwAFZNNQBJB136kTU3ALlxQrdyGXU7wzBhA16CBvEyROtDMTwByS6xkHMmNZgwD0PWohHY90mU+UbFsWrgHvEIO2e3/uN64GU6ZEzcilwr+B0rN8Nv3kMBmjzGb/2mrGJxR5qp8wIP4V2QlashkXEsCrXWLWzOky2uwpVQv4rxHw/iaVaV+grNJhO/ugd3buMIGoBI26jQD1rty1BIuX7CEbqH7x/8lkOfmK5hG70xcuXL0rkMm46rmWPvEIoHl51EoRfuqu8SS0x/ZtgR7msnJLsZN/BHK/c8zksIfds7x/gFQYe+xJdcPYsjQK1wM7ezXzk26JTL2OmQpYTzXKmnkV1O3WobeIgSqqOcnxHUdWkyTWMtRCw3KgljWe5o9266ZV8K5smwB8Iy29wdqZbwqqPCEA5SZHxbGnzVK7iXbdidOu3ztrUd26cu8/vX8qzeq9kKwl3wBiSPIZU/wDWWPzVXE44aZTB1LHUAa7S2s7c+dCe8meUbn0/OoXDFY2kk6+36CjxHLhhZZvY/NqSxj3Infc1Xt3/AKsw1g68wCR8xUOHTQ6ax+/I/wDNRhddTrpA69NviKdcgWFV2txAAZtHPONIzHkNdqo3G286vG+5GUsYz5srsZMgy0agAEQD1gxpVC6nT8tqt0VI4BJqUim4Gw25mNNeXtRDFYRcoiQec/v1qJfmoVA649NZfx+ZpqRmjzq8zqKvY0G0qDDtA/L1qX7IAQDAEb/v1pNiTUYaTrrR0PgkTEKpKjoI/KKdcxp6x6aVCuH8Z8gNPM1FjdWyjluapNN8CseGmrZwatlM6g/K71TVYECrNlxzG2vuOXvt71M0+0BHjVAvQNgAfcikTUmPy3BmAyOOY2b16GoLRMa704/lQDp1p924T4RMab+lREU4sKe1MCNV5fHSmPbZZ1336xUj0keNxIqgKtsHYDeB7/lVi/YKgFvPrpG4OlOa3PMDz13n8KtPjcwAujMqkkkbgARrHr+FK+RoJdn+MPZCrd/qmkKSNo9Y0iOv40aTtkli4e5AdSjAz4lJYEeuk7g9KxmLZXbwAhY0nUmrOBsZogbgiT91gdCDz9KU1uVDujQYTibX5zmAuq5YEEnxcvIaeVErdgMI0PXfUfFCsDhwupMknU7AaRoOsetGsFdg7eXT8qIQcYibsFYvhXjOg5cvKuUbxTAMdBy5+XpSqt0g4M63ESywx2G2pj09oqp9ok6naaVKuLYrZDHC6u5P4HTX0pty/A035efSlSpbFYHRiE1adTI25CdPmnYW6GUEk7fjXKVNwSQFS9fXMZ+kAbDXf/iu3WkcpcnIOgA1PrqK7SrWMFRSKOIJmW3n8/8Aup+F22a54Wyj7x57HQaedKlVfqC7C9/DWRJYk8tZNV/s1iJA+ZNKlVKK7NGV8VjViF/QVUxWJOQEGNNaVKk4rcmZtg5EI8R2qQXtYpUq07AmJFJCJAnnSpVDXAFviVoq86Hw+fKhWHffrSpVODmIkTE0zPSpVshjy4iui7SpUUB0CuyKVKmAwmomu8qVKgCRNiZp1oeKFjTf/elSpLl0xsvWMOi/Vqd/L2FXlviRFKlXTFJGZLbxAG5NEsPjROnpzrtKpmNEl3HCfq/Dy9KVKlWVFH//2Q==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12775" y="2914595"/>
            <a:ext cx="9872871" cy="131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lt-LT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Luxury 4-5* </a:t>
            </a:r>
            <a:r>
              <a:rPr lang="lt-LT" b="1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Hotels</a:t>
            </a:r>
            <a:r>
              <a:rPr lang="lt-LT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;</a:t>
            </a:r>
          </a:p>
          <a:p>
            <a:r>
              <a:rPr lang="lt-LT" b="1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Located</a:t>
            </a:r>
            <a:r>
              <a:rPr lang="lt-LT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 in </a:t>
            </a:r>
            <a:r>
              <a:rPr lang="lt-LT" b="1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Greek</a:t>
            </a:r>
            <a:r>
              <a:rPr lang="lt-LT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 </a:t>
            </a:r>
            <a:r>
              <a:rPr lang="lt-LT" b="1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islands</a:t>
            </a:r>
            <a:r>
              <a:rPr lang="lt-LT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 </a:t>
            </a:r>
            <a:r>
              <a:rPr lang="lt-LT" b="1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like</a:t>
            </a:r>
            <a:r>
              <a:rPr lang="lt-LT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 </a:t>
            </a:r>
            <a:r>
              <a:rPr lang="lt-LT" b="1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Kos</a:t>
            </a:r>
            <a:r>
              <a:rPr lang="lt-LT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, Rhodes, </a:t>
            </a:r>
            <a:r>
              <a:rPr lang="lt-LT" b="1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Corfu</a:t>
            </a:r>
            <a:r>
              <a:rPr lang="lt-LT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, </a:t>
            </a:r>
            <a:r>
              <a:rPr lang="lt-LT" b="1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Crete</a:t>
            </a:r>
            <a:r>
              <a:rPr lang="lt-LT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, </a:t>
            </a:r>
            <a:r>
              <a:rPr lang="lt-LT" b="1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Santorini</a:t>
            </a:r>
            <a:r>
              <a:rPr lang="en-GB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, Zakynthos, Samos, Mykonos</a:t>
            </a:r>
            <a:r>
              <a:rPr lang="lt-LT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 </a:t>
            </a:r>
            <a:r>
              <a:rPr lang="lt-LT" b="1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and</a:t>
            </a:r>
            <a:r>
              <a:rPr lang="lt-LT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 many </a:t>
            </a:r>
            <a:r>
              <a:rPr lang="lt-LT" b="1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more</a:t>
            </a:r>
            <a:r>
              <a:rPr lang="lt-LT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...</a:t>
            </a:r>
            <a:r>
              <a:rPr lang="en-US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 </a:t>
            </a:r>
            <a:r>
              <a:rPr lang="lt-LT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a</a:t>
            </a:r>
            <a:r>
              <a:rPr lang="en-US" b="1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nd</a:t>
            </a:r>
            <a:r>
              <a:rPr lang="en-US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 Cyprus</a:t>
            </a:r>
            <a:endParaRPr lang="lt-LT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AutoShape 4" descr="data:image/jpeg;base64,/9j/4AAQSkZJRgABAQAAAQABAAD/2wCEAAkGBxQTEhUUEhQVFhUXFxcXFhgYGBgZGhgXGhcaHBofGxsZHCggGRslGxoYITEhJykrLy4uGx8zODMsNygtLisBCgoKDg0OGxAQGzQkICQsLCwsLC0sLywsLywsLCwsLCwsLCw1LCwsLCwsLCwsLCwsNCwsLCwsLCwsLCwsLCwsLP/AABEIALcBEwMBIgACEQEDEQH/xAAbAAABBQEBAAAAAAAAAAAAAAAFAAIDBAYBB//EAEIQAAIBAgQDBwEGAgoCAQUBAAECEQADBBIhMQVBUQYTImFxgZEyFEKhsdHwI1IHM2JygpKiweHxFbLCFzRzk9IW/8QAGgEAAwEBAQEAAAAAAAAAAAAAAAECAwQFBv/EAC0RAAICAQQABQIHAAMAAAAAAAABAhEDBBIhMRMUQVGhcZEFMmGBsdHhIlLB/9oADAMBAAIRAxEAPwDP27YgaDYcq73Y6D4rtvYegp1fWqqPFbdkfdjoPil3Y6D4qSuU6QckfdjoPiuG2Og+KkrlOkHJH3Y6D4pd2Og+BT65RSC2M7sdB8VzIOg+KkrlFIORmQdB8Usg6D4p1copByN7sdB8Cl3Y6D4p1KnSGMyDoPilkHQfFOpUUg5GZB0HxSyDoPinGlRSDkbkHQfFLux0HxTqVFIORndjoPilkHQfFPrlKkMZ3Y6D4FLIOg+KfXKKQWxuQdB8VzIOg+KfXKKQWNyDoPilkHQfFOpUUgtjMg6D4pZB0HxTq4aVILG5B0HxXMg6D4p1KikOxuQdB8VzIOg+KdXCaKQWynfUZjoP2KVdv/Uf3ypVyyXLN10GrZ0HoK7NR220HoKdNbro52OmlTJpTVWFDppTTJpTRYqHVym5qWanYUOptczUposDtcrk1wtTsB1cpualNFgOmuU2aU0DHUqZNKaAHTSmmzXJosB00ppualmosB1KmZq5moAfSpmauZqAJJrhNMzU3NSsdEk1wmo81czUWFEk1wmo81LNSsdDprk02a5NKwogvHU/vlSpl46mlXNJ8s3XQWtvoPQU7NVa22g9BTs1dC6MGifNSzVDmpTTCiXNSzVDmpZqAolzVwtUWauFqAomz1zNUJauFqYUTZ6WaoM9cz0WFE+almqDPXM9FhRPmpZqgz1zPRYUT56WeoM9LNRYUTZq5mqHNXM9FhRPmpZqgzUs1FjomzVzNUOalmpWFE2euZqiJpA0WFEmakWrR8A7IXLwD3ZRDsPvMPf6R6/FbTB9nMPbHhtLPVhmPyda5MusxwddnZi0c5q3weT5qWavWMXwSw4hrSfABHoRqKxHafsubANy0S1r7w5p+q+fKjFrITddDy6KcFa5M7mpTUPeDqPmnhhMSJ6TXRuRyUx01ya4D0NcZgNyB60WgogvHU0qZeuLmOo+RSrmlJWapcBTh+Ge7ItguVXM0clA1PpUuHwrtba4IyIQGMjQnbTehfCeIW7LMbzOc0StsBpB1gy6/nVizx7CrmC2bzAwRmZFgiddmI0868+X4pki2lD2/wBOqOlg1bkaTAdl8RdBNtQwCd5oR9OvwdDoaAXbyqdSN4ojwrtW9oLds4bwqQhYuxzaCFYAjMIA5VmMbjQzs2RFJYtHmD05U4/iGWXSIlp4JhBsenIz7f8ANNGL0mDlmCeU9J60EuYgTOg1Oi7eZ3qy2POXIGARsrFTMExvA3MjejzuZv8AwPBhQS+3Ludvb9aTYoRI2kiY00+ddR80KtcRIBBYQxGZRMHeOsxrqdpp63yELBTlDRmy6TEgTG+59OVD1uX3+AWGASN3whhqC2WRr4o2jf8ACo3xIHP8/wBK0fZZrlsDNcCi7DW4CFHMOALkjRQQZ5iAYNZjGYxRIDQR6RM6aZRynnvG1Yx/Ec7k1fwW9PjpMd9rGwMn0P6VwYk67aCdZ2mOlQpcCXV776WXNlkCQynKQd4mKgZnKhyWyzlzaQSK187l/wC3wiPBj7BB7uUgNGonfl67U/Dt3jZUgTMSeQEmSYqFMAWt23RnfM2RtV0c6oB5Ecz/ACt0mrGGtW1RX7q7cGYq5LEbpKlSmggg6bwNudHnZNfn+EHgq+i/iuC3bbgMVZSCQUMggLMz+9QaF3AwiD1+7OxIPPTUfuavi3aaQRiAS2VCWbKAWYSZUHwgDTWS2sUMvWrf3X2zSM8kjkdhpvWa1k7dzf2RfhRriPyFOGYDvVdjetJlUmH0LHKxgCdScpHrFDnun9jynrU2C4ahIDi8Wyk5UXN/dOhJy7TpUuIsWrbq1ksYXU3EIGfKQ415DYaesVUdU75yP7CeJekPkod43Q66/Ty+fI1Lg7bO4WTqCdQBMT+lGOH4W062ZvWVbI9lg4I7tGzeJmnxN/EaI6Cl/wCP7u9Zy9zdW1MFbghl7wv4tdPqjTp5UT1LrjJ/P9CjBXzEz126wnyJ2ZP+antXJRmPIqAJEGfPYbVpbfBs7fY0GFdvCUuqwUHLnY5j98nPA9ANapY6z3WSz9nHeAutzMNC2yxB0gGdeflUeanXE/kpQj6xABJmdf8A9gj4irWFw/esEM+I8m8vLWpeIYV1Hd9ygdWgkQSxgkzrGmg0imY2xicKypcRkbS4BsROx30OhHXSonqW4tRly/1LhCKkrQdXsvbRLmcOHUgBSxgzpA1ktJGgG0mtN2b7OKCtxwfD9ClmJGkSZOnpVbhPEkUReLlphLhbNmY6spYr9QWJM9K1djH2tUCuH03ZdNAdh/ZPnXNh1Dits5W30dE4QvdFcIIqAKZcv9aH4vi1oABXtq25LtIKgmY2+eVUxibjoWtvh3EA5g5ygEbyAdDBM1uluZqs+NLn+GFWuA1VxIMEESCIIOoIO/rUKrIXLcWYXMQQQDKzlHMRmiY3FXbCaMLj7fSQs5t+UiCNPmqacegjqsT7Z5P2p7FEMbmE1Xna+8v93+YeW/rVzs32PwmKtsz37llwhcC5ly5e8uIAWABDeDX1rfY7DKTKq59GVZ/AxQDtFge8yAYdm0ktnM76DQiYljrt71L4dpP7GGWOOfMGl+5mOG9lMMLp+0XstkQQ9pmdrnkAFXKPMk786oY/stbN5Vs4g3LRaM10d01tZ1JmVMDpE9KPrg2k/wAG/aSGUKgJAzJlzaqZMknfenYngrDDyrnKzKsG2ofQqJ3zAQAZ058ya2lPGlyn/wCHAnK+xr/0cYQb4zXTYAjUdYE12guJ4eQxBeTPRv8A+aVZ7oe/wVukZHDXEyOGUlsoKNnC5SCJ0I8cqSMsjrrUiYO4UF0Kcm2bcbka+8jXpWwxPBrgtWu/w4CKCAwYswVhJ+u5lUTqAABJOkmmYBFtW7hVXuKhM2ydEH85A8JEgxHOaxzbsa57NYyU/wApm8Nhrq2jcFsOhLIZBYKcsTJWEYzoQd1O0Cq+K4bdtle9tsmZQyhgRmVtiDzFF8RaGdoQrlYaF1j6gPqAHUfPlWp7Tdorxa2xJDW07lnUyjFJUlWETIykjkaWKalJRY52laRkk4TZLnK9yIkLklgCJgsIDH0Amr9/gR7oAWn8MuGYIrFd9w5JHQRpJ61zCcSAuZnzaqshTuVJgmfIj4ozwu0LuLsXFUrb7wKxL6lcwzST/ZY7RvRLI4xafZW22ZmzgrLyoc2hu2YZy0aeEEiIk89Zos3Z1LMlrpuJlkkCAGBKwQDv+o3qDi2ANrEPZcDMCWK5tRCa6tAIO/nVDg+JQXALjW1tk+IeIRpoZTUwYO/Ko8a/TglwfuaDA8UtZDbZFAyuucgSBA5AAx70UCqLPgsq1w6E5HHhj6gVcAGY2FUOIcFCW89g+K2iMtv+szrdGsEDcEPpqQNeU1c4P/5c2iQLwtKugW2up0AH05oA19q69FlU23X79HNqMbXTKtzvTlVkLBdlbMwEeRJ0roPgKmwsZs30LA0M8h5VdtYnGD6kM/2k9Oq1BdF4klzrryjl5AV6ygn6HB4jXqQqLRsm0bQgsDOZtN9gXYbmdopqcItsoRcygGd2blGwtRt1NKH86RDcwfk1T00H6AtRNdMJnAXgqi05XLbdF8KoPET/ADOBz6ee5oM+BfDqe+NpwVYKrXUbxGPFCaqem3Op1n+Ue9WbN24Niq+ij9K5pfh+N+hstdNdmfwdm/mJFpH8OggGYK6kxrqPmrF29Fm8DaaSbkMucS24HhO2ux00E1pBfcjK2JugcwrEf70/CmwoIbvrgM6FgBrvyrnyaBPo3h+I1wzNtxO25tqFYMxtgAEEL44P1CBIEyffnQ7HX0yeFsxzCJtqrRl3zDfpEVu8TibTm2EwwyqfFLFiw6a6Dc8qbguymdVNq1luFvFJGSOUZgZNc3kpRNvPY5Hntq4RBBgg679fiidjGoUuB7aXLjAQwuaoSRqAPqO/PrXod3+jw3ATicRbXTQLvuDGkACQPisXjOxWRjLoy7ZZcdY1gxWflXPrkqWogu3RW4bxDKly33LNcLCHBhkgmYMgTtpr6jmTxve4oNdE3Gsqpuh4JAyjcEwxkE896jxPCna2VBBYkFj3w1IthJytbA+mY10JO+lVL3Y7EtAtJcJEA+NGMeWWDOlQ9HlXoC1GJ9SGcZ4xcxFuHVUy3CQoUBVlAkLyH06iedFf6McZcXFwxXuoNxiUH3IAhiJGp5daO9kexWX/AO8W4tzMXAeyWtTyBlvENNtPWpV4LbsG6bbgs9u4utu7bEsQQTMgDSJWpx43vrbwXOa29nmeNxGIunM0jfVQoA3JGg6k/J61r+xuAe5w3G+Es9w27NsTzlFEf52PzWYxGExa/wANLNxkVs0WybgLEAE5RJkgDlWnxeJazwq3nR7Ju4hiyRlZcmYbEDKYCHboa1UNt+hLnaXNmOxfCL6Xe5cQ4YIRpIgDeOmmvrXovAMLikxmGwl29bKJbYhbeU+FoHiIG8kGvPL+Ps6jvn1AJ8JO/I8ydq2/9Gtoh7uIVu8i2oTQrJljuRzKgeoPSpjjbkrY5SpMy3GOK3Ptl3JjbiobzhYuPlVc0AkQF26VDd7S300TGO50+6p2G0tpB60sdwa5aYl7cAzAMdeRgfIoYliBBXny8gfPf9a1cXfZKr2PTuxOObEWWd7rM6yWUqqqqqpYkMokyAdOWlBuF9u0J/jKSuVoKETMaTMQJipOAEWOEYt9Qbqug6+Mra/9c9ZHhPB1uuM2YrOdwIBKzJC7+KPI70PeorklKLb4CeM7aMXJCW4/vHpSoJe4JLEjIonRWuJmA5A6jX2FKl4r9i/DQTwOBxmKZTcF6AJBZSV0GnhkH4FVOMriA8xeUBcpJtNZDeGDIYS0wZnqafb7YYwqFFxlBGkd2um24g8jVvh2AvXTca4QGtgMQ5zOwMDwzMmPMaVrm8FrdJkYlkToFWcLcvmW7240afeJ9+XrRJzfawMMLLkK5cMVIIJER6VLfuY1bhRVZgIy5QACP7oGh66VK3aDHWgVJIjQjLb+CYkaU0tPsW1g/F3con4L2HuXT/GLWRyMByfYMI9Z9qt4zs3etMowtnF3e6fPndVW3mHNVEgjzLe1Vr3HuIQJukltY8I05HRedVsX2oxtrR7jiRzKwfLbWibxZF2RFZk+TV8O7BuyziMJbtQNM903ST/dBIA9/aquN4HibbFcLhJjUMq2wPUCZ/KgWG7UcRuGFvMZg6MYAIkfdPI1pcJd4gUecXdW4NFQT4jz1ywonmTzpeLCEOH8CeCcp2/5Zb4HwnGtH2mz3aETOffp4FnfQaxvV7jPFsThRlwtovInNPhH+GZJ+KynaW5xO1dK95dygTGZyEG8SoIMQI15Vn73F8bJDOT6i6f/AIVSzxlHlkPStT3JL5Nvw/tFjbmmJtJH805T8CZ/ClxZ3j+DYNxj5gAeusmvPrvGsSsGRGg+l1/91E1JiuO3gnhuSTpE/pWscsVDhkS0jlO3Xz/ZsuE8HxzmbuHVUnViQIE6xBOvtVji+AZFJt2859QKwVvtFjHgI78gBnbcn+9Wi4dgsTeKszXMseKW1J6KSenXpWfnoQVSkVLQ75WkkVE+0T4kUD1GnwaufZmI8Ik8qG8cF21mALSreElhBU6rMHod6EXeJ3l1zyOgLTt1mtMOvx7a3Pn3DLo5X6L6GpwnDcYzwLax0JH+xmj3/jCo1XxRqOU/pXmb8dxBQQxBzN95toWOfWasJjbzKX73QQCsmZIJJ320iiOriu5P9ycmjc66X0NdcfGK4K92qjkIg+sia0OB4ndKjMQG55TpXldvid4hlJGpWDJ2kzzo+LOS13ly8IgSqNmYTtInTWo83hi3b+456KUkul9EajiOG4hcb+FctBZ01ynymQfzo5hOFX+6L4ruQVAANtpkf2hED2/CvKr+LuorMrSCsSW2kiNAZ96r8Ox7nRmOk6CdoPWs46rG25KRb0v/AB2ujecc4VfIJs37SIRoIhtuupPtFFuyuOxNjS/ds3ByK/XPmYAP515Bjb90OCNB1jl08ufzUvCr7l4YgxqI9actRB25ewLTSSpP45Pc+I8TuXchFxIYaDeIIMtGoEaQPmszwHh2KZnb7fY7osZW47GAT91if948qzMt9lvG20XJtgAbgF9YjyBqXB8Hv37bW7Ym44MdC6gnflXmQ1W2Sk5dvr7HU8ClGqNbxnhrEQmLQdGDo+nuazFnheIS5mGPOupzAlSB5FyI5cq5xHsffBZbCEd0im5Ozk8w2w9OWtZ+/ZvWsudgG5AkQF1kTtrIrtevxz+v2MY6NwTSZ6td4jgXwws3zbDssd8ipKtGrDNmjXkSd6x2L7IhWz4fiaZQZB+gqeX0PE77Ac6E4uxccL3IGo8MxqfIDerOB7M4u4wQrCkyZ0gxHIbfNR5uKVyXyXHBL3+DuJ4Qcpz3kusfv7+xn867wbs2zPDiRllNCdSemk6AxRPin9GuLtJIvLESwA1BkaDXXy2otiuF3BhbWS5luL3ctIBOS1sNSZJK9egrDNmxy9zXHikuwZgsH3NxrGIJuW3EgBYgqdPIRryO9S4/gOAOnevbMFoKhhA30gfhUHGruIRhcLE3CphlbKQir4swj5oBxHFu1vvLmXMVzBlGpUjmwEHTzro0+eDhXqYZcWRTtPgff7L2SZTFIVMEGCNI6cq5Q22boAGVdh9W+3PSlWqm/YVT9yhwzjRSAEtmNpG2089q12D7fXUQ5Uw2kZS1sT0g9Rl09q85tIB/2anFsE1584bndnSbbEf0k49swBtZSAdLSiBy1HnVPhPaAuztilN45SVUHIGIHKNqz9vCAKSWjlHX/ijWDwwOUkgMLRIBESoBYadTBjTWlNqMeRhHHXLdxmayrgBRlBafEOmYbR1oJi77m34yFKkldOQG0ctTvVsXxDE5QDtrtQTGcR1gkMvIRt8dKyxym+uhBTA8WxGHju7oaQCTCmI5a6R1oh/9QscGI77TaIU6QAdY5xP41kFcMAqqQZMnSD0jSZ99aN3OzLjCDEwcjEhTI0CnWfPXatZKN3IaTYrnaDFXmOa+2rDc7Azy2jyoXiOKXwSDdcwYnMT161Yt4QRvUi4MExVqS9yVFLoovcZ1lnJ5wTMf80ruFKwRqMqvI6MgYD1g0QvYAAT+dWbinSYIK/gNPbasnl9uQB+BusjgKVAOhYhSACAdzt6+tHeHdrb9h0W26wJkZEynMCuoC6wC3zQHFWwoMVzAYYjxc6uWNS5Y7CPGeI3LsB3kKGyjQRrtoBOgEAnpQjF3WgT8dZ51du4ed6YcKOgojBIGMxot5LeRpb7wIMjnv7xUtgDuozanU6bGDp5nakuGHSrFrDjIxjZgPkH9DTyNUADzsjKQTvPnR65xRTaUZn7wKVJ5Fc2YA9RP+1DxhCzZo02FTLhvKiSi6sERXL8oIJDTJgnX2Og9q5w5D3g5iGMeiMRVj7N5VYsWijMIM5GgdZ8P5mhRVUBXxGJFwZcsjf8AtKT589KJ8F4fPdspUk3IuJJzqoYakERrJOh5GhtvD5X7tv6yQCRsCdfeBFEeDY17ZOWIaQdgSBMQdx6UpRTjXoi4nMHiQvjYsGV5RRueRzcuYA0nUmtzwy61yz3lu2C5EPEghS0AARz1EjX1qnh//HMlpnt3RdEm5IhJhf5dSuh89a2XY4WPF9lVzZJllKkw0CYnU+XSYrhyxv0o0VpEPGuzVs4Yur3GuZQMsSwOu4HTz6V5te4ddsBkPhEhsrKpUkHSJmPP0r3e7fC2c1pcmYnRhDQPXWvO+0d2eVaqDTSFuvszOJxgC2VWAUGpyyxBGaJ6AsRHlW47CcTN11QhWHOVHKvPeIYWD08ObyiCffajXYbiDWnzDXSdoPrroa38OG2yNzbN92v4hbsxbObTxA5jM785BgnnXmnFeJnQW7siZAuKJXSNDEDYVN25413t0mTPSI9fKsjeuk0LSxk9wOdcBtMYbtp7d64UXwK31sWtgmVTLoG5ksRO3Os9xO2pVVtXWiArAsfCsncE+Jecf8Vz7SRuatYa8jHx2w06a6fjvWnguPTJ3WRPw150NxxyYAiRyMNqPQ0qLXsKhMh2XbQOYGn92lWW6Y6RkLdmrli2AJ6bCN/eeVQ212q8mFZkBSDvOuoP/VaSkJFHFNGn3vOefIdK0GH4Uq27d5ryuWAlFWIE66ztuNhJFXOGcCw3dFsQW7zKfCDGVpEafe22HzVG3hnzeLKojL6wNIjptXNLJui0i645B3EbardyPsGIOh1gkbAjoOdULhVVjLlB3B66+Q9Patdx/CJmRjrntW2BjnGU69ZXpzoRAkmNSSKvHKo0Kkh/BuE4U4d3u3WW4IyLl+qZnU6aaH0894rV+4bYsh3NoGcpYlZ8l2UelTdx11qWxanRaV8ttgV+6jlSNuii4Ni2WIOmnrtVS9AfJIkHWP1pLIvQVFVL+430MT1q1iLZa0rxA7x0jeBlRl+fH8V0Wh+xRJMNODukCSlxWgDWCsCk5RuxpGcNuTry1/Spj0G1OAyCG0b7w5g9PKo3uj38/WK23CojuXdCZ06mu2xmiJJO2mtNxuDYuF3jU6aT6T0/OpuHkpcDMdBOhpp8chTEqjUTrz1o1wrhxvp3SkBmuKZ6KqsCf9VBbtpSxMhiWYwJ6yB8GPai3C2Fp1ZVymfCxJCyQNxqQJH4VnkurRUVyWcLwoEQsblV13IPLrWi7S9iXtFO5Uwba+fi5+lHey2AVcue6ixsApfmY1c+nLlWp4nh0W2ftT94CSU3UAaRIBgmuWMcjTbZVI8U7UYabtuCi21QSZGZm0nQcoK/uKo4m6WutcE6xGhECdYPPrWx44qDS0iIvWAoj1MVkcZbAPjfXTRVLHXbUwvwa7MGNuK3ES4Bl4w2eNZJPMyeekTGtSWcao2jnsIH4VZw2Gtm4qlDDECXaPfKsH2zGoLZefCRb/8AxoFOnUmHPya7PDikRuYQsXnADC3A5FoUf5ngfjW57C8aLXlV3UxrAJIH+KI+JrCW8KzogyMzG5cndvu2+cA/INabgdlsP47gCgabidxyHqOlROCroLNt214uwlVysduce3U1ksSEVBcuux28KA6SY+8eXpWe4vjma4+S4zCYIZjm08yda42Iz21S3aJbNABdQDJEHUdZMH2rlbTdPgdvoMYe3Zu2rkByoAhtJBnVDrsVJ9IO/Mhh7QvBk7u2mVJV0BDCBPiUnUb+hqfG8ATDcL7ySAzKWMzMlVGs/TPTrQD7Y2HKuHglfD6HSCOo21rOeJxdp8DM3jriljL8/vBv/jI/Kh2KTKuaQQSB4Z0JAYSCByNX7F37RcZVYd4SfBJBJ5wC0HntXOI4Q5bylSCoD+mRsoB/wOf8or1IdGbA3fCpLeI10/CqhWn4cEMI3kR61q0SXrmJM8/ilVziOGdrjMubKYiCQNhSrHaUDrFnQVZS0OW/WpcTb7pROp00G8R/181cwFvOAQBPQGY6zFcG/crRouSKyjHYn5P61Zs4frqfmrHc5Tlbw+R3I9DTLqnaSB161m2UXcXBwqMR/VM6+za6+QgfNAMFqM3TX53rS4LCm7hr1szlIkGIIOh09cooNhuGZSwjwKzqJOsAkAk/GtG6KVtgxqEnUiRyotg8BZIzNcZddgpj5jT/AJqrYtlIDEZuWkAefn+FG7uFVraq5jKR4tF112nlPOufLyquvoVsfqWUwtkMCpOdwCY0MRHPyge1d4D2NW9dd7kqjSQecAwNYA0HlRXhlpXyLAdlKhygZ21y8huAI3NbZMQQVw4sPEHxEQvOCSuw09dtKwwY5c8/6DSR47h8CpuXSwhRcdbY1HhVyBrvMRyrtnEXLV3Ll/gsRJOklQSNTp1PxXoHF+Ei2DmuASFDC2uWCN/ESTrNYPjndBXyjxEM0kknNlInXQHbauiEJylyWmkuDPjCBszN4iz5jk13aTyjQaVHiMMc2YCIJiT56afNTcPv3LloC2pYDSQDG557Cq94x9d22vkv8Q/6JA9yK9KGG+WzJzatIbcbq3XQCKr3cSvQH186Wa3OiXLh5liEX/KmY/6hXTfYRkyW9PuLJ9c5zMP8wrdY4oztliyLjLKpC/zHwr/mMCpwQFi5cUgjZAW/HRP9VCXInM7Fj1dpP+5/1Ck2OgZYgyYieYHPfl1qZyihJmx7OcXyMq+MjSHYj9I/E1tu1vGM1pcpYwNwefnrC7bb15JhcblXMxE6RE5h11GsaczV5+1juQHAKgA776dd6wklf6F7ifEYkkzIJn39eXzrXL6FnUTEqkSYH0hZJ0EAz1oNj+NtdJIC240ITQb7mTJ25frVLEY1wPHryGsEA/rFWp10iezWZLFgkteUsoJC29QWIgDNoJ1nUUPPGrKL/BsqdBBfxSSd40U8/u1msViZ0GkMpHSBz59aV7Fg28pkspGToBuQdeZ1nyFLdJ+tBRp+I9q2ZApCBV/kBVidIiDHr7+lV7XEgMuW6+dtw0FSQNANSTodjQG1aNwquUkkyR1A/cUY4fwbvmVREm4iqpbkQZOmpgxrWcn7sErLKWg0Z2336xM7mBEcz5U7E2FtTlLRMCdGEkA7byAZ+fOtBc7PqmI7rEMUui2uU2xoCqj6p+ob5oHIxoKy2KxVwrnWIBBYFgDuwOk5jt8RrtXP+Z1Y6PTO3HH0ucPsWbThpRGJDDNmt5coPmTqefh868ox9h0OdhmYsGLzJzEazG4Mn3FazA4Zb6hJtW3/AJVHPp5D1M0Dt4LKWW40EEiDO+aCTyAAkztWs3OKV8lPlcAnEJeRrd8L/WSUZSYOXcGIIPIr5HzrVcE4omKm26DNP8QyEBJUoNG30a5pVTj3Ze6tnOjFsgt3AqsxlGLDOo20ZSDz23FV+xfEMpu2nynwyua2GMzGoA5Fgd/z01wZE0miWgj/AP5+0VkpdUjQkAMJGn3DTMHgbdgswYNKkQ6kaaHSRvpRS06NMLazE6kXHtknrG1NuZ10IvD/ABK4rtU7IoA4jHLmMKY8pj8KVC8RizaYp3bnKYlgJI5T7Uqztj2lzBYRnukKTEA8p8x0EUY4LZy3zzULGbnJB0BAjzjyFEbDASSmbMFkkBZECRqfy86ja5BaMgB20kgdI2ivM2Sb4RtUUUcaGa+WCnRVXQTEzv60S4RbNslritOYAEnwgERESDMka/8AdQXcXJJzHed41/OhfGcdICrGZ2BY+kD/AGHxWjwTa5BNWFxdOYy8h32UEtAkjxSBlBJA8qnsQDIGuujbDWR1/Og2EuO0LaV3ygABQW/ACrV626/1r27R6O4Lf5EzP+FX5WPqLeErjKT4joQVMACQRzO9XMLfsg6qGPPNJ9PKs6Llr+a7cP8AZUW1/wAzy3+irn2goBltokgEl/GdzzuEJy/kpvTx9A3G74bx2IFtfYDQewrV8N4vnRs31CdBH7FeOtj2yy9xmXbnl+PCnwKt8I7VLZFxdRH0ASSSRA0G+pFZpeG+wckwn2ox0XCrC4TOmw/HxE/FZHFY08hbtztIzN/rzfgoqjxrjtxjLTrAI846896D3OKNqNBy8IjTzjerxtRXRMpF/D3Sdbzu+uneEgDSDlDmY32XnVO5eUcx7CfxbSfRaFXLknf99ajg1r4jIbsI3MeNozH+1rHzpPtUF/GFuesaDeBtp+VQZPSaaka/n09xUubYiRr7MMs9B6Co3O8GRPnqP3FK2NOnTz/Wmlo10pAJrpiPeprN1VILSBzGu3Pb3qsLZJ8IPOavWMCSATG8kc4mafBSTKl1pYwf+q4gkEAE6k+lEGwiAyx89Kia+o0TSCfX3pjojw9l4IkhdNOWnWnLhdSZMeY1pxxJPOmFzTDgkNnLBnSj/ZjIbpzXu7KwUOhOY6SJIjfes6jaRyO4q2MNlUnTKTvzAAH6isZqPqK6D/ajiILN/Ee833mb+bfQ8xJJ2HKs0LmYhok5Z9v1qlbJkgHnuea9Jq295SZn6BqpETziRrWsdOmnt7BsmwzshJzEDcHUxy5HTn7UW4bxe5h3tXVguJaCpKtPWRB3+RQo9pHywiW7Ygjwjff+aZ/cztQzDYtk0BI/fKo2Nj6PfcH2qw2JT7QzWsyIUcXPCQGMIFIkATEyI1FeRjigXFs66I7gwAFZNNQBJB136kTU3ALlxQrdyGXU7wzBhA16CBvEyROtDMTwByS6xkHMmNZgwD0PWohHY90mU+UbFsWrgHvEIO2e3/uN64GU6ZEzcilwr+B0rN8Nv3kMBmjzGb/2mrGJxR5qp8wIP4V2QlashkXEsCrXWLWzOky2uwpVQv4rxHw/iaVaV+grNJhO/ugd3buMIGoBI26jQD1rty1BIuX7CEbqH7x/8lkOfmK5hG70xcuXL0rkMm46rmWPvEIoHl51EoRfuqu8SS0x/ZtgR7msnJLsZN/BHK/c8zksIfds7x/gFQYe+xJdcPYsjQK1wM7ezXzk26JTL2OmQpYTzXKmnkV1O3WobeIgSqqOcnxHUdWkyTWMtRCw3KgljWe5o9266ZV8K5smwB8Iy29wdqZbwqqPCEA5SZHxbGnzVK7iXbdidOu3ztrUd26cu8/vX8qzeq9kKwl3wBiSPIZU/wDWWPzVXE44aZTB1LHUAa7S2s7c+dCe8meUbn0/OoXDFY2kk6+36CjxHLhhZZvY/NqSxj3Infc1Xt3/AKsw1g68wCR8xUOHTQ6ax+/I/wDNRhddTrpA69NviKdcgWFV2txAAZtHPONIzHkNdqo3G286vG+5GUsYz5srsZMgy0agAEQD1gxpVC6nT8tqt0VI4BJqUim4Gw25mNNeXtRDFYRcoiQec/v1qJfmoVA649NZfx+ZpqRmjzq8zqKvY0G0qDDtA/L1qX7IAQDAEb/v1pNiTUYaTrrR0PgkTEKpKjoI/KKdcxp6x6aVCuH8Z8gNPM1FjdWyjluapNN8CseGmrZwatlM6g/K71TVYECrNlxzG2vuOXvt71M0+0BHjVAvQNgAfcikTUmPy3BmAyOOY2b16GoLRMa704/lQDp1p924T4RMab+lREU4sKe1MCNV5fHSmPbZZ1336xUj0keNxIqgKtsHYDeB7/lVi/YKgFvPrpG4OlOa3PMDz13n8KtPjcwAujMqkkkbgARrHr+FK+RoJdn+MPZCrd/qmkKSNo9Y0iOv40aTtkli4e5AdSjAz4lJYEeuk7g9KxmLZXbwAhY0nUmrOBsZogbgiT91gdCDz9KU1uVDujQYTibX5zmAuq5YEEnxcvIaeVErdgMI0PXfUfFCsDhwupMknU7AaRoOsetGsFdg7eXT8qIQcYibsFYvhXjOg5cvKuUbxTAMdBy5+XpSqt0g4M63ESywx2G2pj09oqp9ok6naaVKuLYrZDHC6u5P4HTX0pty/A035efSlSpbFYHRiE1adTI25CdPmnYW6GUEk7fjXKVNwSQFS9fXMZ+kAbDXf/iu3WkcpcnIOgA1PrqK7SrWMFRSKOIJmW3n8/8Aup+F22a54Wyj7x57HQaedKlVfqC7C9/DWRJYk8tZNV/s1iJA+ZNKlVKK7NGV8VjViF/QVUxWJOQEGNNaVKk4rcmZtg5EI8R2qQXtYpUq07AmJFJCJAnnSpVDXAFviVoq86Hw+fKhWHffrSpVODmIkTE0zPSpVshjy4iui7SpUUB0CuyKVKmAwmomu8qVKgCRNiZp1oeKFjTf/elSpLl0xsvWMOi/Vqd/L2FXlviRFKlXTFJGZLbxAG5NEsPjROnpzrtKpmNEl3HCfq/Dy9KVKlWVF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6" name="AutoShape 8" descr="data:image/jpeg;base64,/9j/4AAQSkZJRgABAQAAAQABAAD/2wCEAAkGBxISEhUUExQWFhQWGSAbGRUYGRwgHhggHCAdHx0YHCAfHCggGB8mHBwbITEhJikrLi4uGB8zODMsNygtLisBCgoKDg0OGhAQGzUkICUsLCwsLzcvNDIvNC8sLCwsLCwsNDAsLCwsLCwsLCwsLDQsNCwsLCwsLCwsLDQsLCwsLP/AABEIAJcBTgMBIgACEQEDEQH/xAAcAAABBQEBAQAAAAAAAAAAAAAFAgMEBgcAAQj/xABAEAACAQIEBAQDBQYFAwUBAAABAhEDIQAEEjEFBkFREyJhcTKBkRRCUrHwByOhwdHhFVNikvEWgqIzNENysiT/xAAaAQACAwEBAAAAAAAAAAAAAAABAgADBAUG/8QAMBEAAgIBAwIDBwQCAwAAAAAAAAECEQMSITEEURNBYRQicYGRofAyseHxwdEFI2L/2gAMAwEAAhEDEQA/AL7GHFXHRhajHUs59HKuHAMcowsDC2GjguFhccBhxRgWGjwLhYXHoGFAYRsNHgXCguPQMLAwrYaPAuFBcegYUBhWw0eAY9AwoDHoGFbDR4BhUY9AwoDC2GhIGFAY9AwoDAsNCQMexhUY9AwthoTGPYwqMe4lhoRGPYwrHYBNJ5GOjCsdiBoTGOjCox2BYdImMdGFY7EJQmMdGFRjsQmkTGOjCox2JZNImMdGOdoGBj8RcOVISxsNUWMQCSfivGmDtvggoJxjyMeq0+nvhFbMIglmAHqf1OIiUhUY804HVOYKA6k+yn+eGH5nogTDk9oH9cWLFk7Cao9wvGPIxXavNo+7S+p+vTEWpznH3EHu2LPZ8nYXxIdxwHC1bFNPMNWdl+n98KHHq/8Ap+mN3gSKPERdAcLDYpP+P1u6/QY9HHa/4x9B/TA9nkTxUXcNhwNij/4zW/zB9B/THh4zV/zDgezyJ4qL4GwsNigf4zV/zG+uO/xer+N/9xxPZn3J4yNBBwrVjPf8Vqfib/cceHiDnqfqcD2V9yeP6GjA4VOM4+2v3P1x79rY9cD2R9w+P6Gjax3wrxV7j64zgZk98LGYPfE9k9Se0ehonjr+IfUY9+0p+JfqMZ6Kx745qrRaJ9ZjAfSLuT2h9jQvtdP8a/UYSc/SH3hjJ+IczCnTB+/MEdiN1/mPTE4cbAKIVbxSoLJYaJiNRJA6g+2KFjxN1qH8SfY0r/EaX4hjjxOl3xkOe5tINSmFhoIpuLqSJ/nibwjmDyKMw+mo5kCDYdOkDb1/PCqOFy02NqyVdGkVuMfgX5k/yH9cRjxWr/p/XzxTeK8bFDQxBKOLMOhtv6RP0wxwDmHxwS4CAWBJjUTsoHUx2xbpwxlo8yvVkasvH+J1u6/QY7/Ea34h9FwHUE98LVTi7wYdkV+LLuFDnq34/wD84Qc1V/Gf92IIpnHpQi/9/wDnE8OK7E8Rkw1qv42/3f3w1UqsI1PE7S2/1OKhnOdqCqTTStUPSKbAX2JLQQPljPM/xfM5qoNTyQZA22/h/wAnFWScYIsjGUuTVeLc1U8udJaW0agQ1tyBMHviLn+caqVUCFtIQF1kT5hqsJ83li4teOuMvoUa5zEuYgQWa9ri36G84m1cu3igFo1TpNiBY2gkxG+MsuoTdMujjo2qlxZ2pmorsVC6j9NVj1t2nAnM82MmXFRKniNA6nTcA3MQp0mQDBOMqXNOa7o1Q6llzYXkCYgwPpheXrMaBuwVlJ0rAvcXsZG0ARt16Wa7WyAob8l5rc/5hoSnaoWUAySpJgBe9yT2iMWGhx5/ANWq70wh0vrlIYbgAm/e02xiuXzTllksSGTc9li/faMDuLZ2prZXqEj4jdj+Z3tgRk0+4ZQNzbjfiUmqU6pZQY1EsACZUSYt5jio53mbwvhrFyVBAWqYUTJUNqJAMRBOxIgC2KEConUZhQPe19/z6+mINXM+YwSB0H6OJ4zfCAoJGqU+ewSo0sQdmLzMdfhHpv3wSyfMFGuxVWOv8J3PtGMVrOdSyWCki43tO1/1OCyZpKel2BkCAFgLFrERax29MJ7Rlg+b+QfCizV8vnUckSQRuCCPzAvjzO5ynTOliQ0gaeonaRExtf1xneXz6x4j2WQVJVYmRZhIkddtgcN1aGZqVgSKjAkanCs3uTA7Yth1jl5bgeBeQYzdOqS3mkSYBY/LEatlagFtP6n+UY5qBLSlX5SR098JWhXG7SPRvRe/qGwjVlt0EyWk4UFb1wR+zgk4cXLjHas5WsHLTb1wsUTgmtAYdWkMTUDWChQw6uWOCq0hhxaQ7fwwuompgtcqcOrlMFFp4WEwNZLYNXJYcGRwSVMOrTwrmTcGLkMOrkRgmtL0xVeb89XBajRRKkpdVqAVRrOlWC9LnrIO3tXPNpVjxg5Og5TyY/4w8uRHbGecrcfqZViMxSqNI3B+G/YzJJnqOm/S+8zZjRli37wMbBaaszkmbAIR9T5e+KcfU643wyyWFxdHi1qHjCjqBqETp3ixN+1h/EYgcVr5pAzU6CeGvVy2oxu0A2XpfuMUPK8Kr06yiq/gVa9PWEcmGCkEqx0nR1MN1S9sXTwqudo5ZdJSrr/eVVtoRBaCY06pXyr0npvV7RJ2nt2LfArjcqef4yrj95TTzN5ipI0mYsDIJjs0TPfBHJ8FzHgCt4firUUkg9AwubG4hQQY9PTAr9o2QpUsz4VMEkUaZLRIZizhiY6kadvW2DnBOa1ThlKjr0VCGQEbhVKzBv8AjUbXExEYzS3b1s0JVFUB2yirRk/u3DghRIsSLsJPyg+4nBKhxDxquXpkaEWFaou+kMfOTsCAfzwGfI5habVzqekd33AMggmQY+s+2JHLGYpjMeG1QoKiGSBqgmfKOxIg79RO2M8o3wWVYUOZSHYmo9PUQhZplQ3lJDAzvsY3+RgjM+IFBIRkPkIF5kbH1F74K8zcOpUlepSrMypp0UyiAG8NN569vfAfgOmstWpSBLU2EUTq0+rbTBja3bEkptpg0Gq8GzANFPFZQ4EG4E+sTgkppnZlPzGKjwrMVwB4tGYMbaRAEbWDSepvY98TqlXV/wDCq+7gf/gscbIZZNFDww7hz7XQFXwvEXxYnRInvt7Xw549PTqUqRBIv26YrSBaR8SpVCqstAJiBc3Y7RvbbC6+SzNXXRoqKCTCsIYxAMwzW3PTpbfEc5LlEWKD8zKMzVrq9On0dbaTIaAQJkCNjiFSUCVaQ06TEWubm239cWviXJVVqZpmvRApz5wnn7QCoLkdI/hgOnLCU0GnNU2YavLpeTvF3VQL7mfliTTnHzHuKZFauEZQp1gX0k+1rG/sdu2H8r4ZYqHIcSSJnTOwk9Y/LDdDh5rJrWsixeGQsWm0COkidxv8sSP+i2rmpWXMpqJBKLJYG0iI1NAMCB0xVHA1u0HUr5A/B6a/aKoViyhSNfv6/X6YlBUVPi72m+6z69F+uDmT5ZYU2Bq5fa41aXeQZJBAM9IwP/wGqFJamZ3MENudvKTJ8q7G0CcW6ZLyApR8mD6FRZNo26dvbDVXOZQk66UsCYLE9PaR9ZGCfDeB1ahlqdQKhIKkEHTFjqgiJtse/XBCvyvSqK+hKlN1Is/mW9xqcBSBB/DPvinI4p+86H3fBTeIeHpDqpjtqkTvtJg36GMMcJy/jVdMxYsZtZdx6GJ+f1xZuJclZjwy9NqRpRcrrHz8yi295jbAjhHDalFmdhEKVB6T3nYD19MTXHQ9LJVPcLlcqphVGpYtdgYO8nqL3wnO5tXB1KBMEmImD5f6/wDE4DZ/NhYDBTPUbxYjAjO5wvAjcfmZn0xjWNyd2xiy5vOiCGK3XaNwAf63HthrJ8UdHVzDLq8u4tH6jp9cVyrmmEKbxIvsR+gMKoZltUNEEQSRaPXvhljrcJZn4jTJnaYIHsQe1/74mZJqjCVllFo9YHSbW/PFWXPU9ckbWU3j1tvsT3xKyua8o0iFvY7++2HU5Lkhr2m+HFp+mJIo4nJwx9OrQY9v5b47ryJcnJWNvhA5KZw6tE4nPk2USVP8PynETO1dK2dEPdytv/K38dsVvOkrW5YsEm6oUmXOHVy+IY47QVV1OgeLwwgnuDMR7T8sBs/+0LKUbEGof9Ex7yYn5E4r9oTRZ7NKy1Ll8OrRxQm/aWqImmm7EKAzMouYuYht4LG/t6e/9YtU1sKN30j4jAAkhlAFyQRMfhjecZpddGti1dLT3ZoIoEAtpOkbmLD+mGcrnKVSdDBtO8dJn+hxQ35mrgqKdTQukKRJaZMkw02i298P8u5khnCO4JOmFNMOQJ8x8RlUCAxPUdsV+3apUvmPHp4dy8ZnO0qYJdtCiCSw2BMTAJMTaYxnvM/H8kajPTy9KtUQyHZTEzdzEMYtcdotiJzNxZHPlrPWqK0FAAdiNyrMrekQbbdcDKaBgj1IFTdYGqxtDRdOpJNhHrirN1E7pcDRxxT2RauTsrla3j1Komqtd4a4lSwZCAfhIOwmRA3xYjzbTNLWh1balYhdM7mdJJi+3ptOKFy/kS1SqhYgAhiFgq+oEQZBBAiffBD7E1FHpUqYZXJ1O4VmhhcAkqVHoLDtiv2lJ15jugDxHifiVfERtROxMkgE3J7gENYbDfcYtPLvGaupUB0pHkBampqWKxDkHeCCpO0RGKnxLhrJ4opgFWp1C2gEimQgCqTqgTLQO98FuJZCq9JKlHTrC6gnUhlGoKelug6+uE8VKSnfIFsQudy9VzXchleiBK3sHPlMhRZp/hcnAWkaJoKr02FVAWWoraWHmsrAgqwke/QEYbqV2VlNVyxcWBuU+VovP06nC8tWBBEqw0k26kMY6nGhtyjZOVsP0eK11Q0ZRaWgo5MjVqJuCBvESDby9JnEXJPozNNpJKEHcCYEgT3wqqCUXSG0rJZdwCxB2G5EHbuRab8F1t5Q0i0RsR03t1tGLEnVMYLZ7nCo2VFFVlKwZQSxLKLeWIAaNgZ7bxdjkziL5cPoglmAMqTZVZpFwRt1ER7YgZDgtVV1OpXQCRqMSLm036D+OCGQySuKBmFaqU27oSIvFoj5/WRTVBdOy0ZPmeq7fcaK+mNgUCbapt5mUzF9MA74sdPi9NQyVUuWBYq0kKNlQeUySLna95iMBMrwOks6Q0NBNgLiL3BF4H0xN8FCZMSNiCWI+SzefTocalim+TJLLjXCPeJLSr1UWm5Y11zIdZgoaqHcmy6RAkyLHfFnzfM1FWZGdyF1LHhtc6rH5AAT6nAjI5DVURtJAQ6gxgKTpI+Hc2J3i4G4xcKeTWBNzFyQJM98Hwow/VuZ59W5bQ8isZXilPMVVSmKhcm1yu17+UDYTJxOzPAcs7FnorVc7xT1Gb7tAPU9Opw7xLI06X75QFdLggxt/bDVPnRAY0VlUDooaN7WJ/RxMsItJwWwenyylfiPe/sO5PluhTZXo5XQ9mDAadrXmencfyOCedSpVlHohTEytzv0bRA9pnAtOdaZHxup6aqZj5lVI/jiTR5zy5F6yg/hAJPp0H5YpjGSqUUapuDuLf7EN+X1YkFnkCYaCFmYJBgG4/hiLU5WpMpDimxvBUr8rkT+ow9xPnAFT4Yqn/UwFMD1kwSPacOZOjUeiKpqQSJKxI/kfnjXGeXmTMGSHTx2RG4fy5TpEMtKDO4v+VvrgzlFSo/h1RDmdFRfK38LAwN46YgUUqzbQTJHUf1xKGYrJco1uqsDHyN/4YXKnPnkPTzUWtMtjyplsxTYeL56I3Z2DTPX7pFpkkDbFc535bp16T1EqaDaCUJU3PqCpkzJmYjFnrcZWopRjvuGkH6i+APEadFV0s5VGYBpaq1usDWQ0x2HXHMzYpJ20daGSElRi3FuVcypHwMpUkMKqGw7+aREdvQTiu/ZmCksCItB3t/HG/cW4OMw4VkpGkV0hl0oQsGDAqEjfqB0FsVHmngtChTLUKuWelGgxVEhrSGQsSIJBlZjeBgPVH1A0vIyo0y07SBt3HUz6fzxL4VwfMZyp4eWpNUf8K9N7kmw9zgrmMoCfDUBHfTonSQdQMrIB1SSukjbzYunJFBaOdQM1FTliA7NTEw0wFeRY+1pjCPJVepEZvnuBZuhHjZetTkwCyMASNwDEHabdL4l8OyBVDUdKhUkAaBc2mbmIjrj6mzmWWoaTn4qT619yrIf/Fzik/tC4FUq6alD4iYYD2MHY+30w2W1G0FoHZfmXLCvUpFHAQAh7EM1iUF9xMbxY3w3m+bMoBVKpqqgQqNqhomJgFRcnabetgv/AAvNeGftFbLIouzFGewNp1MiiLDY4rfMPF8llqbinmGrVYsiBaaf7qVMN/5fPGjW2TSkC85zPnqhZART6CnSZAb9BeSR2uYxAyfD2zKlmChSTLlpMjrKkxI9O/ocA63GBW0A06NE0zIqJr1b3B1O2o2senzweXnGuzaadR1TRBRaYMqgJi3wiJJMA2kzFqJb8gpIJ1wafkQMyg6RUJmw6Xgm0QxE2OB3FeDLVIDVCCCflMbk7n0Aw5my9Smj0FLGQGVg3weYEQamkrcWADC17YJpw2m9DS6uarDSyqy338ygNAtpidr74o8SMZXdEQH4AaCsy1dZQADVTcLoYGNTEqTABO3fEziuadHkOalIgDWL94VhMzAiRuMEKHAH0AulBo3167/6mEkavr6EYr/HQ9hU06QwAWmmlRv8Jif4nfETjN6YvYk5Wx+pTYOtUk/FCiVIJAJ02gWiIt0wUyPFpZAhVWcM1So4hmI3tBI22E/D0FsB8/kWQZeoFqCmzqwikygTErPwsViDfpcYubZSgANYQgM2gsQTex2sPUC2EyUlfIKGOFcLbMv41LXUCtc6EVOlizkeWwkTPphH/TlQLSWrXy6VZeShNRQDeGVVGqOl7e0Q/QzNBlAplUnUQLQQvUbATAgd2jc4Xw+tr0nQWZiQCtyFIkE2BE6RtO4ucDdf0Okq9SBX5VbUHTiNSTZytHw1hZKgDxAQLncdcN5qmlBIfMVMyw+6zMLbk+WZt01DbFqbghf92wpiSCfFNoG+wImMPVOQsnSBrVGIRPOQlpi92JJI7KNIM9cMlkk97r5CtXwZxS4iai5gJALajo1N98BQANJmIg36j5EeB5qshVGpqqCmFNaW1SB0DgETAnyxN5OF5fO5WD4VWlSljZVVT6AzN47zgFxXlp6vm+0Am+4NxvaABPyA298I5qTaey+ApIzvB6OZqsRm6YrElQiguz6jpAuVVTeDG82EmCPyFEVKnhIVG4J7Qb7D1xG4fkPszLWANYhrAeWCO5kn1gDcC4xJ5X4VWNZqh10ihLRpPnm+kfiFrieuNWPJGCtvZBvakGG5fqo6+FS8YAgs+sIFB7lmABjYk72NrY7ivBq1PMh3o6DXqA0gHViWGkMCFJEmoQYi+ob4O8C53pUq5TProogElKQYqrsbAQwZQALial2F1GIvP3OWUq1smcrPh0nLTKwJamfhFwfLN7mcadSyPUgRdKjuZUaklRatSo1UjSKS0wJd9UAgE6ehvE6sM8oogplg3hw0KNShSSFEdDMdZ6DGjcd5i4ZRpipVD13rA6GamrMQhKlgrgKoBnp0OM7/AGaKwpOuZ8ekjMGVwm4A3JYgRbeCb2jCqT33+A1RLBluHeHT8TM6fLG7ay0gmLnytCk7geYbYDcX5jNJD4IXSDGrrfpEWG3f5dbnxPlpnqeCrNUABZz5VlosqgGwjfVG+Kk3JFV1KoHVgzqC2nTpRipkSWZtQNwG29jhc+bPKOm9l9ypdNii3JLn7fA7hfONYkU0VS5UvLG1zECWgt97uZPtjTuHZqpTy61K5YudOpQBKkkLAA9T3xnHKvKz0Xp1XqTW1OBTZT0MLAHma4JuBY+uND4vxQUFUVEJDAmBqU+X0YagSR5Yn5dUxSlCFu78kVy6ZymqqvPuDOds69OnrWmWUSKgmIESD1kb9OmMt4nzLLRShaa9e+9rbiDt6n0xoHHOOJmKOhKb0ySpJqLr0wR0JIBuLmYg++M241wYM5KNqLMYUAyTEkaQNzOwwMspzVtuuxbDBGHCC3B+IkrpMQzeXSWm5gAAm9gSYnrtBxbsvwGudn8p2Ic/wIxR+V+Xs1WhqYVQCTFVgoOjSTvJWPEW8X1jGzZJ1pUk1qqgBVhWQiWIAgqQLsbWG+2L+i6uWCLTVr4GTqujlma0yr50AsvysJlzqP66nBVuHqlOCxVBveAPn74LmvSG7qvoTe/tIwH5tqUauTrIH1axpAVXaTOx0qbW62xvl1U5RtL14MWPoPfp/BuzqWQCsNLsGuQNV+gJg+4+uJLZOsdqzj2AxFSlRo5hatQhYywGontDaACdyOn+k9sO8O5moNRRq40k7jymSCRYSW6dQPyxRPrUn6l0P+Nl5cfH+SHxPgZKlqlVyFuSdh6mMDOZM7laVBQVB1C7LUllIm+nUDpI63BJUGMdznx2iaDhVqIzGmVZlfSCHJYgsoBJXpbaOt8jz/EHUfhciRJB3sbjb4djH9cWbrcmT3fujoYejjg48/IL5njTUq1N8uDWVKlpB0taDqUEiDfc2BGD/EszSzK3y9BWMedNSkSOoU336g4z/hedqFoMLAN7xv6mBvjT/wBldMVmamDSZPiI0g+XqBBEDV1vvscUY5yU6lv67/0aPgVQ5GjrDqWLKfLckKRK2t5fWD0B6Yp3Hs0/jOGcswNz8hABkk2i8i/1wT4Z+4z1RWDVESqR4e4ceJpvBWN+kXjbFp4/RylV3qCigpiTDXYAbyZN/QG2wxXFvHJym7F5CHIn7RWo5allqtFqhQEBw99O4kFTJAtuLAY0Dg/MVHNyF1IwElKgAMbTYkRNt8Uap+zwU6LV6WYhAoKOKeskGASd/LfcTYTghw39nKjztUDFhO1rwQbEE+83nbG+1QUmUzmnmnMGoaR0aGY6AxDACdtp6x9cMcr8VpUnZs9STS6zTRqSCTPxDWu24kHBXgnNdLLUwtLL0WqCQaxWSfQkCQBJ64g8zVa3FwpZ0BpDykgKo1dCxMwYnrEHGaM7S3d/AXhjnGnyecOmnSAkwFpEGT0GlAPNgvwD9kbR4vjtScowFMj8QIhiCSBB9/TFL4Vyrn6NTVlszTWoBBNGsdQU7zEHThNTmarSZkq1czXdGIYvXqaSRay6o0z37Yb3orm/kgpqyw8T/ZvnqDKiZmkXMCGqgE+wI1dO15wAzVDPZOZuwa/kMH1Uso9oj2tifwbM5rNOq0aKjV5l8hlgD5mDn8JMk2iR3GNYyoqNTUV2UvA1hQdM9d5OJCGu9SIz5/4lx2uzC4EdVDKP5H0xN4Dn82zfuKTM3VkVySfUifqcbdnBRorrIpLvE6ZcwSEWd3MWHXEzLVkLBHJBgMaYjUAfSYHadsWvBCqrYCMmy3L/ABuubxTHQO6xHaF1H6jB+hyYBTWlnM0yuksr0xvrPw+YSYKg2jfF85k4ui0kTLoksxH7xSdhvZrme/baDhGa4dl1Wq1KWY02KFiRNSPIx0hQFi3z2wY44W1XJGqVmeZg8LyLAaamarUyxXU+mmgJ6lSSWO8Qwv0MyR4Dz1SUgLSp0qWoBwkAAMVhzCo0KC+ymTAJvaqCtk/HY1KTMt5pvUKNqPcgwQLmxvN+2I32dfCBp+HTrKAIFQN4wAEz520uYNoCnbHTydJhjSpv/wBfn+jNj6iclb2fY3nJcRoEMFqLZQ5mR5SB5jPT+uE8SoU83RZNUo4jUjD89j2jGG8N4/W8IUlr1KVLVdVPwG8rB3Q3MTv7GbLT41WZD4FFQ6/FVd1Vj0MaSpn1k4xZOkljfN9n+eZohnUuVXcKZb9ktKmjxmSjsbFkBQdpBafnNu2KxxLKHLVHpNWSqoAJNFtQBgwdtyDJUDqDJiQ7GcceNmK1YuoK0lWCRJWTOg6V7nUGO3uxl1ahk61DTQFZ0KGrpbWFJjSWDEfD5Qqr/fLPC9Tsak1aK/ka1QuEYEQd4ErMdxF7G/fBDhGZ4nWzBo0ErVUVwGJpgFQNyWgImxjUY2w9w/j1ahTYVaalzZc0nh1H0gBdOhzBHlFzBufYWHLc/mhTFOkGHVvEUKuo7kAIDfvqwq6e+UBJEfmblfiioScp46gyrUnDsg6SgALNH4QRM4zp3pmowzAqKwJkRBB7EG49oxp9DnDP1p8JyFP+RTSB28xRj85xWuJ8peLWZqtZS7Xeq1QHzHoZbVI6nph1gUOHRKRHy+bo13pGrWpxSGlUaWkEzHnExPQEReIxaeC8Sp5etQq00y9RaalXF18TbS5+NUcEEyqj4o2wN5f/AGZ0ajulXOKRAinQ0u79bFlApxFzfF3yX7MuGlINGvRIt4hqeYHuTJQj/tHe18UShJPaf+QqIM4bxSm9SpVzNPNAmpqXwwkiB5iSzBjLEwVUWjHr8yU38GkKwTVr1K9GtqXzEglgGIJJEwPeMVjm3geZ4bVKUcwa9JyXLgAOrdabG4BiDYg32HWq5niqoUBpBgUXxCdUs99RMzeTt9MPebT724quzceGcx5ZMiWfMo7sGXw2YIASSDBqwxEzB7RbFXqVC7alGoTsrlhewjzGflii5bnBNGk0hp/DqBm9xDKZH98N1OL5SqhK0adOosXKqZ9Ftc+/rgQzzjs4fcLs0TgtCm5XXTcKSZlQDAJBOqwQWN9sFeA5fJ5WvVqv4jMdTLT1AkedvKASCfKEETfTcHpmXCeJeLUGmo6inTZVVXe6tpD7nTFh5QLyJBixrOZlgJYkq1pgTBOrUQV3kkSO+Fn1DukMlZf6fNFGvmSX10ENNqYhbg61KsY3lVgrf4Y64hcxF6goUqeaWqGM6tBXQUOoat4nebfD63oKZ7zKdyYsrQwMzMkab6psLfXDtTjmYId6ZqU7jUEYeaxEQPMYv1ESMVSyyktL4+g6dO0anwbLiuW8PiFWm12KaUErJhxFmU9D2ImNsMJwpFy1Sp9tdGDVAAayhSZYwTI3Mtv96fbI/wDFK6NrpEpZlClhJ1CCJsd5tvtO138xzC1Tw/FnUoAkKPKAIIhbQTe87/V/Gk/K/mDaqLG+f8QBKrFvMjVKlpOk6QVLKd1mwM2O98H+LcUqN9nGUVopt5z4YUKADfUo89+kRaTjPf8AGaJfzUgykqII0wJmYFgT5jYXJJwcp8yoMy7w1FGIKxMQoZVkbgld4Myd+uGWRcSA+NjRczzBRpMiVKtWanZabfh1bJMebYgGCO8YoHMvAHormGehSFBakIWUj4gsMFUxDFyL2BUWG2BVXnlmrgqXMrDWliNSErtJHlm83jeMEeH86FqnhVMvUq0FCsaOiAzymljqMKIBsN5HbFkoY4t0wapPkobErqp+QzZn+81zDGIkb4N8mO5cClXNFaZlnD6W0zdlJtGkm0kntbDXFHWpVAp5WPjcSQ8AszXgSAoESb9Zvj1s2VZkqtC+IpKqDoBUWuR/qZfeT6YWajFdwtryIHBGetVeqygU9vKq3PQ7bAdLdIxP+zVa1anlEJirAYkAkAm5Pyk/LDlTMKKbtQPlp3KgWAkCbepH1xoH7L8o32fxnWlrdjpZR5wtvKxN97x6z1xVjTnPU1sRF3yyhEC3sAPpjx6vr/HHMThksf0MbSGNczVBVL1z+/fV56jZaoBpHSbKpGwmAZ7nEXiNbxcoHyqPT1HUx8uoaTBpoVE7mZP4QLknC+JZjLVD/wDy5eo76mMa580kfBqYgAmxa0dNiJK8GBQJXdaS/wCSo1MdrwDCzEn1HoMVY46mvdGkoxT3EcP4n9pp/vcyKPlvTptDNt8dTzss76VVR09RP4OeEpWVKGXVqm4bX4hOk/F5wQo2ssMdrYn5DgPDig1UaK3+PWSGj8WlyUG0q1p+WCjc18OyzKtOFIsBS+EnsdifocR56bhHG7Xp/myLHdS1IjDKcUrstQURT8MOKdRVW2v7+kMZ0hVtNzq7jFgyOTrU/NmMxTe4BDOqEAAy2kgwdXSTIjAnKczZ+r4i06LIh+GtXUKSdtOhQrCOhk7fLAjjpqxTepUfMMGhgSmlJUiVlYbqDMm/TF3h5Z7/ALbiPJFOmFeKKjVCqVFYVTDUKwDK+w1CH1rsNljra5wP4ZwbMy2rLUaKkXGrxJ7y7O73NugjubGbwXM5WkqnK8Pfxti1QKNNyLspJYHeJAviTxZ8y9MGvVIUsAKFABZLHSAJgtuTcmwMY2QwZJQWp0vXn7GKfVY4zairl6EClWQVaRzWaoZcUm0rQo06htAPfStvvaIHTCP2j8xCmMsmRrqUYHxXplWYxACm3kOnUdh/DEjinC8tSXQMv4hiQbx76hc+wxVc1wGq/wAFImemkx9T/XGnH0ME9a59eCqX/JSklGXC+wAyFGi7VHqrWYm6LTKi/dmaT22Hc4svJnAtQZ6uUq5iofgFFYCi8yzMoM227Ye4fytnEhwEBXZWIO3cEMp9ji2Uub+JUgFzGXSqo70/5pKj/biZunyS3i7+dAx9ZjWz2+RS+Y+WKqg1aeQrUKd/E8RwxadiFEsIMEmYgYG5MVDT0U5Dn42CFmJ7ifhPyxrA5nevTmmgyjRZ2eb9NCOadNh7n5HCv8R4gBLplswv4ir02P8A3CaY/wB2M7hlS0yNEcuOTuLM2p8Fz9MB1pyT5SDpZzt5zqgUzYXAJEHEHMZHOM8ujtU2JALDrbUdrHYEY1QcbWAauSzCD8dEiqkd9S2jDmX41w+oYTMqrfhqKUI+ZEYr1ZEq8vr+xZcG7M/rcIXK0RXzFREqTIRhdz+C1+s+XDFLm5q1YBiNMeSmqtKuOumfPsYDkAyPbF05i4TxCqwOUenVoxcU6igz3JkT8j8sAMpyPnNRJpCkTu+vSfW6X/rgY8rg7VWGUFJUwZneKDMO37wjTvIAYkjc6RbqIBtEAnA3w0gA1NJAN56D33tP064tTfs+pUxqFWrqHxAEQx69JHXqcQeM8CfJVB9nFNtRDhqmmU0EkiWsxiADaZ2Jxhy4XOTlfI6jSoq61/DrJ4dYTqnUpAI6jVG2Nf4RxHNudT06b0SigaHIckTJhlAuZ+913xkdPLOtcE5dHEzZmFO/W3YHpiz5nm+oHakarMmkA1KdMAJA2FhpSZsO+5icNjw1ywqTXBb8zxVEVTUyNUMzEMiIKgEkSzNTkEHe/ba2JeZznCq9QUKgovUI1RpgoB1YwCnz74q3COOtVg5am9SDDKk0wLiC7MWY2LGQRsQIsMTeYnXPIqawqi7syk3tCkAA7Tt3EgYv8K2knYyybXJV+epJ5i5B4OlM1asUE/HqtcgfeBO56HrgLnv2JUmMUatz+KRb5TOOTgT5mpUBqGllWTRMhYXY2NtTCDMEAg3JgGXwLMNm83W0ZnMAUankDMhR1WANULJWbyW++BvuubG8cqbDjamrRWz+zapSpOPtIGg+QwbwfMACw1AETdbmI74FNy1nECMQlRHBIYFhfrKkAWIPdY640rNcYehm6eVZ8sxqiVogOhKkNcMPEUSQbdemJ+ezipl66Nlaqp4T3FQOt0INi4YW/wBOM+h3Y9RMmrcLzFN0paX1XtBAHaWiO4nYad8FaXKuecHyHSVJ1qQWNhBC6p3gGxMA2MTi9ZDidHNBXruaLrAZKylVi3lRmAB23B8xJMAEAGVzFAVBTTMDV8SiQQNovcbkCJvJxVLCvIFGBhhTChgS8T8QAuIMfhjeJk4H5jOMzkkzMT7CBee1tu2LzzrwfwWbMUaXiUqpYu1nVSYCkzMHcyRvpggzgOeU3HgECt4dWdNRBIBIsDDsQSV820RsdOJGHmBoB5Z0WNY8htOmRJ7evxRfp9CuRzDagAy2gw0gHYCxkfME/wBT3AuSeJZihTpsVTLOBVEmQdVwbS2qDMbT23wvg/IdRm8JjUWqqzL0yFY9QrGbbeaN+hxHisBVs1xOrSzLDTq/ywF+IbhgSLjr2+mBWa4tXLM7alJaC1xtcDpeMGVzLNWakfMEJGvSSEYGBYEC0ne9hI7E8nw2rm9SBD4Y+8dNhMg6j8OxkiNjuRBEVFNbClVyXG61NpU6QQRE2hgQR85/4xb+IcaTN5ditFzUFvIrNeIBZp0j8zPpiH/0m1KW8JnQTFRPOpiRqDXFiL+3TF95L4EAoqUjVodypUarfCyMhnuD+WLnjTCkULk3larmq2lgVpf/ACTO1+trzA+vbG3ZDJrRprTT4UEAYcpg6jLSO0bfr264ddxGHikhhl3OGjUw6zDDLDDAKjw40yCqJ4Vp0EKD7wpI7e8nscBeJ8tZ1n1JmfEWbo/lEdjpXS0H0xb6qZbKgirVVNP3FJd/neFPucQH5mkxlcv7Vat/mBsPkGxpxdPklwvz87GbL1OKHL/PzuQcvyXUq0gMxWcr9/wyKdJhM+abH3EYm5PKcPyZC0afiVDYCissfdyC7D1E49Th9bMHXma7MBfSphR3BKz4Z+S+2DfDsslLUtMFU+9Ew3cvpcqxiPNAJ6jFz6fTy7f5+eRQuq1cKkJq5bOOfJTVKQiURl8YyvQt5bE9WG22AL8Py5qQ1U6x8S1vKR2Ba6H5NixPWIO5KnoGkAnpDdJwO5hygqrqWNaD5x2PUfO3rjRg1RdcIy9RKElfL+J79iNO+mFixG1uoYW698QeMIaiosK/nDANtabmL/WRfFfoZ16R8jsp6lGK/WDfBHJ8X0wGSnUA/EIb31LBJ9SDucbZdPJruc6PVRjK+Pv+3+iy0c4SBK7ibH+X98LTPUiY1gNtBt+e+BlHi9BonXSt1GtRtYFQGj/twqvlaTHxFdGi50OOmwIPmG3YduuKHFx/UqLYuM/0uw1pB/KcK9cVTP8AFHpJTkaajlu6yBNx2mxE4n8N4zrJVXDgICJBk28xMADtt32xXdl3hSSsOkWNpMWHf0xmma5pdarSgpGSrIEA0grfVaWedugEyDvi8Zrj6UzDSW7LeO3sPrjO+beIVcw2oUqdtvDu7dg33mAHpirPCei0NhrUSOH1q9GjrylbxaVOT4NZZK7ToMfMhSvzxPzfOIzFTLinTDpU8tSjUAqENIB0l9Q2YFSABvI6Co5XMFWBAZGAm4II7gzeDtg1+z/h9Q5rxDTJpqbPaASP5SdvTHNxY8mpRT2NTlUW+xca3BcpOrw2ot3VaiR66qTOg/2Ydy4zK/8AtuIVWj7rNSrx76mRwP8AsxZaWUZ1LAeRQST7XIHc2xjvMHPbszLT0CfvGmjafYsCSY62GOhlljSfcHTrLJ8bdy0c85/NUmpLmHpVKkOQKBIglYXxRO0sp2EQbkG1SPGqeZzIOYWqUJPkpVBKnpp1+WRfcjcdsVPN5p2YuWYuxksTvPXDnBKdd6yJRUvUb4YAJH+q9rdzjmtOTtHTXBpOS4fkKxUUs9UQkgeFVy5ZgT0mm2kH5Yu3DeU6NLXT1U67GA6lkMReNB273k4G8EyRpoopIpzJH73MJTQaJEEUwGiYtrmWvETbsxwU/fpZSoerEVss5PcsJRj6k41LBOvf/PiZn1OO6iWCpwbRSNJFNFT1pqF0+q+WAfWMUnM/szN2y+YKk/G9SZuRYFettov6Yu/A+FfZwK1Rq9LcDLGuKinsbAT6CTvfEqrWd5Ygx26D9d8Uuk9jQra3KBzPlamTyqRUrV3BnzajcTLagTosbddxOKjw3nepkqQREanqaToIZrRBLG8dNB7Gd8bPJGM55m5VTxTprIoI1BXDTuZuFIMW9e/clU1T/YltFN/6lNfidDN1RLIyTcLAEwDMAG8TP971xvjeezVF0y2UqhaihJ8JnI1Wc6llFhZFzgBwDhdKjm6b5hEqUabTUEGAYOmZEGDDaTc6SI6Y0vjvPKUqyoj06iPTJQI0sHGylfUdJkdYGKszUKQ0Xe7BtPjWZFJnr5Y0CoIBZpUt9ANIgyQbWxVuIcaSnUTxcrRdSko5S51H/MIUhpBECb+mFcY5tq5ui6eQLo1Dw0LAshk+Zrjy7lfwwNycVTO5oKKbKdRcK4IIBQeazCSZBCgMd7z1xinKeTby/Nyy1ykaNl8zkfAakAEo1Kg1K1Yq0ypBAeQFlQLGBJ23xdslm6dNFSmgWmANIEQB02t/HGC1eO69LVVZ0WJLyFI7TI3uOtjiyZzmbWA9Nlp+S1Iyp8oARUYCIDREwPivbFvTxemmmCU7exo3JOeUcPygckEUKYJP/wBQBt0wrN8UVmVqZR2E2nZSC2qe8IDA7xiq8t5XMIEovekFidSsCsWCkHa0bbdd8O5CKbPSCpGUMoo0iUZZB9GiTqiJn3F1C6gTluXq1WvWBoHU1VW8UaU0a4fxXWQGMaSVjVuIUlTi55HlKhSpLTcGpAhmNi19V4MkTeCSPlbCeD1WSkrTDOAzTeSQN7yYEATeAMGaGeD2Nj/A+39MBY0iI6mqqICgAdAAB8owtiBt1wsoD1+WGmpkYNBEzhipiR0ww74YAw5wxWbEhziBnqQYX1QD90sP/wAkYhCtjgUVGJA+ImWMnfp2+QGCVDJ1aRJUK99msRHZgZGCleQxHTUbQO5646m3pP69rnHofEbXB5DTUrb3ItPNVDB8N9QB+JkBHfzRqI98dTWqY+FYMyZmZncAHEoGRYzF79fbC0MyN/4f2wmy4Q+uT8yO+WqMPM8jpAFv9xYm2EfZbaSCdPtc+x2v2vviYjfIG3Q2uevyxzAXBM+/9t+2JqYHuCK3CaLmGXSf9Ntt/n8sCs1y+wujBh/HFsrUe6nuNvc9P1OEPlA4YKdMztv7Qbn3GLIZ2vMSWJPyKJVytRNwQMNeN3G3XFypZYruSw2A6f8Ad1P/ADhjOcHp1CCBp/FHr+WNK6hcMoeHzRWKtXxGRnZ3KfCHZmA+RO3tg3k+L0xBagJiNdJyD9H1A++rCX5cBNqgAmLi/wAgLk+2JmU5YpRL1DABJFp8u+0gX+uKss8Fb/Y04IdQ+Ht67jFbL5audX2jw2iNNRNAH/ddT9cDM/ytWElU8RPxpBHfcE98W3M8vURCoWEzfVsbRbbv9cDxy/WpHVRqwfSUJ/2mG+eKIZU+JfX+DTOMovdfT+QbwjlkPpFYF7+WnJIkT239tsXN8vlsjTD5kqg+5RQXY/hAHxH2sOtsVLiHF84vlappcEEOAuv21JEjDD8aer/7inSzBjTqYaXA7B00uL33OFzYOoyR9xr6hw9V00Jf9l/T9xrmvnNs0lSnenTAI+zIAS1rB2FiTPwfCOsxOM1z2XdwCQQsmJ3tvYXMGZxfs5wjJViSrV8rUPtVSe5Hkc/U4b4PyLRDmpms1Tr0wZC0tYqVD2KsP3Y7m/oZM448ukzwl70WduPWdPNXGaKnynyjVzx1KRTyyH95XfZP9I/G56KO4mOuu8v8CpJT8LKp4VD79Q/+pWPdj27KLCcEMlw01QmtRSoJanQUQFH9e53M4OquwAt0AxqjBYvWX2X+2YcvUSzbLaP3f8HmVoKihVEAfr54l1HWkup9+gwirVSgup7t0H6/PADM5pqjFifYdv6YzTnqexrwdPpVy+gYo51SPEeNfQHp2AxBrcUFRgrF1IIIWLSDINjfa2IK1o/rhVTN2AME6lsRJ+IXH3hHvbGXJUVqb2N0d9kizZZlqC6LPW36scV/mHh1E1BqIUAGGMQk7mDYkd4x7m+KGkut3FNV36T6Hefliic3cwZbM0/K7BlljIOllIgzZrkxAI63jCxyJLVF2CS8miTzM2Wak1EVhk3p3NRgG8cPIUuV+9qNyNpFhsKDxKtTZGgVLKqxUjUfM4ao1h4UBVECSNdicJynFmQulNBTJQEnQC0SpYGxJkgMRa4B6XZfMsoiWYgkSwYSSR0Mz5RFuw6YolL6/nb89ADWf4gwpqpA8NH02BAky3xeUsAwLCR+eB6V2cgtBUX0g7GDMydom8gYazXE30BAFVqbFjUgay02XWb+W1gfriEuVYEEXBBIkiwHUyYsD+t8WqCoBZckzKoWV02IBBOkdVktBGxuCbjpOJ61grxFMaRIJFgNiSLevffFazTaCFp61psqGCbjVEG3Ugfwvh6tRKFlapCv2iCd7yQBMjtEziqUZJ8k5LDls1TJgNodLKRKlTt5Z9PphWZNRi7eKWLoQxY77fENtO9xveIjAPi9Wk5ot4Qy7rAYqD++6LV83lVo7TM7yIFg4VkxmKR0qw8M6SUE6yD5lncGIubARPTFkYN1GwcFl5I41mKlQ0qlQVVRR5whEnSD8VgCJAiMH+ac3UpZWtUpErUVZUgAlTa8HeBO46YpSZCmleoKfiJQNNZh2DajcddNQi5gGOxx5zJxivQyTJUBqUazFKeY8ZS8QNdNkEMDE3PRx6Y1ShUeR09Utkary6zNQQuW1kSxPcmdugvtsNrRiXVEHp+RxXuQWqtk6TOx1NJkgGQLKb91APznFmczhIvagy5IztHfEdnxMqKPb2xFen+j/bDWgDc4i18wqtB7YlNS/X6/tiqc25oqogn4onqbGfzws2oqwrbcPZltLtuRrNvc48CgbiY6DcTfeL47HY9AuEeOl+pngIBBGxvfp6bfzx6LRHUC9v1+WOx2CQXBmQRt+f8AzhQAa437+s/o47HYR8BXNDukEbX6fx/kJx5TIkDbpjsdhe4x5YESYvf9XxzKDce0++3qLdsdjsGtrAnvQjhlIeYnc1Re+wCmO8Yn0SGOhbtoqiDbdh1j3x7jsVZVu2b+n/SkEvsyFBUqqVhZMxIAvupMD0GBVbjq6oFINT2gmD7gQR8re+Ox2Oa5NnZjCKXA/QzmUzLeEQRUifDdZ+dpX/yxGz3JdF5Kgr/9T/I/yOOx2LIdRkxv3WU5ejw5F70QDmuUKi/+m4Ydjb85H8cTuXeAlDrqhZ+6o/M3j5Y7HY3S6vJKOls4y6TFGdpFmC9sOZqutBdRu5sB/L0HrjsdjBkb4Ot0sE7kVqvXaoSznzfl2Hthpn/5x2OxWbRz7PUZfKNwSLjpub4fzD03ohalDwj5SstJ6H4l82qOp698djscnqs8nl8Py/o0YoqrHeJcFpVwhVzKEMobURa8EiGiAepHp0wH4Nk8mlN9OXVFJZTpM6rltIYgMPiJE2AMemOx2NHSYIVKfmq+G4mbJJNR7mQ/a6dAs6KA8aZMsyqZ2PlABB3F7HYE4iU6wVx8RLDSY6XiCO0wdzsPXHY7DZUlOkV+QnL5FKoPhnSANbM83UTcQJmNJO0iLm4w5xLgvhkofLbVMlrCxtb7xj5HpjsdiVt8yEjhnLNWvlWzWuRTJlDE6UMMZIIgATHm2O84i0E8lMH4Kl0JgsYIkEbAiRsY/IdjsPOKashO4dk0qPUSs7KgFtMnVJlQx36Rt3740Hkmkq0XRaelAQoBYNMKNyAJ37C0Y7HYXA9/zsQn8b4vkYHC6FRUcKNblKlpIfStuv0AsPSrZ3I03YZas8BH0CoqyVMkdd1cm9phE7QPcdjSRGnZCmKahAsBAFEdgIHvbEjxh3+v9sdjsRK0FjdSr3GGxUB2vj3HYUIiq0DFA5ub4O8sT9cdjsVZv0Mnkz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7" name="AutoShape 10" descr="data:image/jpeg;base64,/9j/4AAQSkZJRgABAQAAAQABAAD/2wCEAAkGBxISEhUUExQWFhQWGSAbGRUYGRwgHhggHCAdHx0YHCAfHCggGB8mHBwbITEhJikrLi4uGB8zODMsNygtLisBCgoKDg0OGhAQGzUkICUsLCwsLzcvNDIvNC8sLCwsLCwsNDAsLCwsLCwsLCwsLDQsNCwsLCwsLCwsLDQsLCwsLP/AABEIAJcBTgMBIgACEQEDEQH/xAAcAAABBQEBAQAAAAAAAAAAAAAFAgMEBgcAAQj/xABAEAACAQIEBAQDBQYFAwUBAAABAhEDIQAEEjEFBkFREyJhcTKBkRRCUrHwByOhwdHhFVNikvEWgqIzNENysiT/xAAaAQACAwEBAAAAAAAAAAAAAAABAgADBAUG/8QAMBEAAgIBAwIDBwQCAwAAAAAAAAECEQMSITEEURNBYRQicYGRofAyseHxwdEFI2L/2gAMAwEAAhEDEQA/AL7GHFXHRhajHUs59HKuHAMcowsDC2GjguFhccBhxRgWGjwLhYXHoGFAYRsNHgXCguPQMLAwrYaPAuFBcegYUBhWw0eAY9AwoDHoGFbDR4BhUY9AwoDC2GhIGFAY9AwoDAsNCQMexhUY9AwthoTGPYwqMe4lhoRGPYwrHYBNJ5GOjCsdiBoTGOjCox2BYdImMdGFY7EJQmMdGFRjsQmkTGOjCox2JZNImMdGOdoGBj8RcOVISxsNUWMQCSfivGmDtvggoJxjyMeq0+nvhFbMIglmAHqf1OIiUhUY804HVOYKA6k+yn+eGH5nogTDk9oH9cWLFk7Cao9wvGPIxXavNo+7S+p+vTEWpznH3EHu2LPZ8nYXxIdxwHC1bFNPMNWdl+n98KHHq/8Ap+mN3gSKPERdAcLDYpP+P1u6/QY9HHa/4x9B/TA9nkTxUXcNhwNij/4zW/zB9B/THh4zV/zDgezyJ4qL4GwsNigf4zV/zG+uO/xer+N/9xxPZn3J4yNBBwrVjPf8Vqfib/cceHiDnqfqcD2V9yeP6GjA4VOM4+2v3P1x79rY9cD2R9w+P6Gjax3wrxV7j64zgZk98LGYPfE9k9Se0ehonjr+IfUY9+0p+JfqMZ6Kx745qrRaJ9ZjAfSLuT2h9jQvtdP8a/UYSc/SH3hjJ+IczCnTB+/MEdiN1/mPTE4cbAKIVbxSoLJYaJiNRJA6g+2KFjxN1qH8SfY0r/EaX4hjjxOl3xkOe5tINSmFhoIpuLqSJ/nibwjmDyKMw+mo5kCDYdOkDb1/PCqOFy02NqyVdGkVuMfgX5k/yH9cRjxWr/p/XzxTeK8bFDQxBKOLMOhtv6RP0wxwDmHxwS4CAWBJjUTsoHUx2xbpwxlo8yvVkasvH+J1u6/QY7/Ea34h9FwHUE98LVTi7wYdkV+LLuFDnq34/wD84Qc1V/Gf92IIpnHpQi/9/wDnE8OK7E8Rkw1qv42/3f3w1UqsI1PE7S2/1OKhnOdqCqTTStUPSKbAX2JLQQPljPM/xfM5qoNTyQZA22/h/wAnFWScYIsjGUuTVeLc1U8udJaW0agQ1tyBMHviLn+caqVUCFtIQF1kT5hqsJ83li4teOuMvoUa5zEuYgQWa9ri36G84m1cu3igFo1TpNiBY2gkxG+MsuoTdMujjo2qlxZ2pmorsVC6j9NVj1t2nAnM82MmXFRKniNA6nTcA3MQp0mQDBOMqXNOa7o1Q6llzYXkCYgwPpheXrMaBuwVlJ0rAvcXsZG0ARt16Wa7WyAob8l5rc/5hoSnaoWUAySpJgBe9yT2iMWGhx5/ANWq70wh0vrlIYbgAm/e02xiuXzTllksSGTc9li/faMDuLZ2prZXqEj4jdj+Z3tgRk0+4ZQNzbjfiUmqU6pZQY1EsACZUSYt5jio53mbwvhrFyVBAWqYUTJUNqJAMRBOxIgC2KEConUZhQPe19/z6+mINXM+YwSB0H6OJ4zfCAoJGqU+ewSo0sQdmLzMdfhHpv3wSyfMFGuxVWOv8J3PtGMVrOdSyWCki43tO1/1OCyZpKel2BkCAFgLFrERax29MJ7Rlg+b+QfCizV8vnUckSQRuCCPzAvjzO5ynTOliQ0gaeonaRExtf1xneXz6x4j2WQVJVYmRZhIkddtgcN1aGZqVgSKjAkanCs3uTA7Yth1jl5bgeBeQYzdOqS3mkSYBY/LEatlagFtP6n+UY5qBLSlX5SR098JWhXG7SPRvRe/qGwjVlt0EyWk4UFb1wR+zgk4cXLjHas5WsHLTb1wsUTgmtAYdWkMTUDWChQw6uWOCq0hhxaQ7fwwuompgtcqcOrlMFFp4WEwNZLYNXJYcGRwSVMOrTwrmTcGLkMOrkRgmtL0xVeb89XBajRRKkpdVqAVRrOlWC9LnrIO3tXPNpVjxg5Og5TyY/4w8uRHbGecrcfqZViMxSqNI3B+G/YzJJnqOm/S+8zZjRli37wMbBaaszkmbAIR9T5e+KcfU643wyyWFxdHi1qHjCjqBqETp3ixN+1h/EYgcVr5pAzU6CeGvVy2oxu0A2XpfuMUPK8Kr06yiq/gVa9PWEcmGCkEqx0nR1MN1S9sXTwqudo5ZdJSrr/eVVtoRBaCY06pXyr0npvV7RJ2nt2LfArjcqef4yrj95TTzN5ipI0mYsDIJjs0TPfBHJ8FzHgCt4firUUkg9AwubG4hQQY9PTAr9o2QpUsz4VMEkUaZLRIZizhiY6kadvW2DnBOa1ThlKjr0VCGQEbhVKzBv8AjUbXExEYzS3b1s0JVFUB2yirRk/u3DghRIsSLsJPyg+4nBKhxDxquXpkaEWFaou+kMfOTsCAfzwGfI5habVzqekd33AMggmQY+s+2JHLGYpjMeG1QoKiGSBqgmfKOxIg79RO2M8o3wWVYUOZSHYmo9PUQhZplQ3lJDAzvsY3+RgjM+IFBIRkPkIF5kbH1F74K8zcOpUlepSrMypp0UyiAG8NN569vfAfgOmstWpSBLU2EUTq0+rbTBja3bEkptpg0Gq8GzANFPFZQ4EG4E+sTgkppnZlPzGKjwrMVwB4tGYMbaRAEbWDSepvY98TqlXV/wDCq+7gf/gscbIZZNFDww7hz7XQFXwvEXxYnRInvt7Xw549PTqUqRBIv26YrSBaR8SpVCqstAJiBc3Y7RvbbC6+SzNXXRoqKCTCsIYxAMwzW3PTpbfEc5LlEWKD8zKMzVrq9On0dbaTIaAQJkCNjiFSUCVaQ06TEWubm239cWviXJVVqZpmvRApz5wnn7QCoLkdI/hgOnLCU0GnNU2YavLpeTvF3VQL7mfliTTnHzHuKZFauEZQp1gX0k+1rG/sdu2H8r4ZYqHIcSSJnTOwk9Y/LDdDh5rJrWsixeGQsWm0COkidxv8sSP+i2rmpWXMpqJBKLJYG0iI1NAMCB0xVHA1u0HUr5A/B6a/aKoViyhSNfv6/X6YlBUVPi72m+6z69F+uDmT5ZYU2Bq5fa41aXeQZJBAM9IwP/wGqFJamZ3MENudvKTJ8q7G0CcW6ZLyApR8mD6FRZNo26dvbDVXOZQk66UsCYLE9PaR9ZGCfDeB1ahlqdQKhIKkEHTFjqgiJtse/XBCvyvSqK+hKlN1Is/mW9xqcBSBB/DPvinI4p+86H3fBTeIeHpDqpjtqkTvtJg36GMMcJy/jVdMxYsZtZdx6GJ+f1xZuJclZjwy9NqRpRcrrHz8yi295jbAjhHDalFmdhEKVB6T3nYD19MTXHQ9LJVPcLlcqphVGpYtdgYO8nqL3wnO5tXB1KBMEmImD5f6/wDE4DZ/NhYDBTPUbxYjAjO5wvAjcfmZn0xjWNyd2xiy5vOiCGK3XaNwAf63HthrJ8UdHVzDLq8u4tH6jp9cVyrmmEKbxIvsR+gMKoZltUNEEQSRaPXvhljrcJZn4jTJnaYIHsQe1/74mZJqjCVllFo9YHSbW/PFWXPU9ckbWU3j1tvsT3xKyua8o0iFvY7++2HU5Lkhr2m+HFp+mJIo4nJwx9OrQY9v5b47ryJcnJWNvhA5KZw6tE4nPk2USVP8PynETO1dK2dEPdytv/K38dsVvOkrW5YsEm6oUmXOHVy+IY47QVV1OgeLwwgnuDMR7T8sBs/+0LKUbEGof9Ex7yYn5E4r9oTRZ7NKy1Ll8OrRxQm/aWqImmm7EKAzMouYuYht4LG/t6e/9YtU1sKN30j4jAAkhlAFyQRMfhjecZpddGti1dLT3ZoIoEAtpOkbmLD+mGcrnKVSdDBtO8dJn+hxQ35mrgqKdTQukKRJaZMkw02i298P8u5khnCO4JOmFNMOQJ8x8RlUCAxPUdsV+3apUvmPHp4dy8ZnO0qYJdtCiCSw2BMTAJMTaYxnvM/H8kajPTy9KtUQyHZTEzdzEMYtcdotiJzNxZHPlrPWqK0FAAdiNyrMrekQbbdcDKaBgj1IFTdYGqxtDRdOpJNhHrirN1E7pcDRxxT2RauTsrla3j1Komqtd4a4lSwZCAfhIOwmRA3xYjzbTNLWh1balYhdM7mdJJi+3ptOKFy/kS1SqhYgAhiFgq+oEQZBBAiffBD7E1FHpUqYZXJ1O4VmhhcAkqVHoLDtiv2lJ15jugDxHifiVfERtROxMkgE3J7gENYbDfcYtPLvGaupUB0pHkBampqWKxDkHeCCpO0RGKnxLhrJ4opgFWp1C2gEimQgCqTqgTLQO98FuJZCq9JKlHTrC6gnUhlGoKelug6+uE8VKSnfIFsQudy9VzXchleiBK3sHPlMhRZp/hcnAWkaJoKr02FVAWWoraWHmsrAgqwke/QEYbqV2VlNVyxcWBuU+VovP06nC8tWBBEqw0k26kMY6nGhtyjZOVsP0eK11Q0ZRaWgo5MjVqJuCBvESDby9JnEXJPozNNpJKEHcCYEgT3wqqCUXSG0rJZdwCxB2G5EHbuRab8F1t5Q0i0RsR03t1tGLEnVMYLZ7nCo2VFFVlKwZQSxLKLeWIAaNgZ7bxdjkziL5cPoglmAMqTZVZpFwRt1ER7YgZDgtVV1OpXQCRqMSLm036D+OCGQySuKBmFaqU27oSIvFoj5/WRTVBdOy0ZPmeq7fcaK+mNgUCbapt5mUzF9MA74sdPi9NQyVUuWBYq0kKNlQeUySLna95iMBMrwOks6Q0NBNgLiL3BF4H0xN8FCZMSNiCWI+SzefTocalim+TJLLjXCPeJLSr1UWm5Y11zIdZgoaqHcmy6RAkyLHfFnzfM1FWZGdyF1LHhtc6rH5AAT6nAjI5DVURtJAQ6gxgKTpI+Hc2J3i4G4xcKeTWBNzFyQJM98Hwow/VuZ59W5bQ8isZXilPMVVSmKhcm1yu17+UDYTJxOzPAcs7FnorVc7xT1Gb7tAPU9Opw7xLI06X75QFdLggxt/bDVPnRAY0VlUDooaN7WJ/RxMsItJwWwenyylfiPe/sO5PluhTZXo5XQ9mDAadrXmencfyOCedSpVlHohTEytzv0bRA9pnAtOdaZHxup6aqZj5lVI/jiTR5zy5F6yg/hAJPp0H5YpjGSqUUapuDuLf7EN+X1YkFnkCYaCFmYJBgG4/hiLU5WpMpDimxvBUr8rkT+ow9xPnAFT4Yqn/UwFMD1kwSPacOZOjUeiKpqQSJKxI/kfnjXGeXmTMGSHTx2RG4fy5TpEMtKDO4v+VvrgzlFSo/h1RDmdFRfK38LAwN46YgUUqzbQTJHUf1xKGYrJco1uqsDHyN/4YXKnPnkPTzUWtMtjyplsxTYeL56I3Z2DTPX7pFpkkDbFc535bp16T1EqaDaCUJU3PqCpkzJmYjFnrcZWopRjvuGkH6i+APEadFV0s5VGYBpaq1usDWQ0x2HXHMzYpJ20daGSElRi3FuVcypHwMpUkMKqGw7+aREdvQTiu/ZmCksCItB3t/HG/cW4OMw4VkpGkV0hl0oQsGDAqEjfqB0FsVHmngtChTLUKuWelGgxVEhrSGQsSIJBlZjeBgPVH1A0vIyo0y07SBt3HUz6fzxL4VwfMZyp4eWpNUf8K9N7kmw9zgrmMoCfDUBHfTonSQdQMrIB1SSukjbzYunJFBaOdQM1FTliA7NTEw0wFeRY+1pjCPJVepEZvnuBZuhHjZetTkwCyMASNwDEHabdL4l8OyBVDUdKhUkAaBc2mbmIjrj6mzmWWoaTn4qT619yrIf/Fzik/tC4FUq6alD4iYYD2MHY+30w2W1G0FoHZfmXLCvUpFHAQAh7EM1iUF9xMbxY3w3m+bMoBVKpqqgQqNqhomJgFRcnabetgv/AAvNeGftFbLIouzFGewNp1MiiLDY4rfMPF8llqbinmGrVYsiBaaf7qVMN/5fPGjW2TSkC85zPnqhZART6CnSZAb9BeSR2uYxAyfD2zKlmChSTLlpMjrKkxI9O/ocA63GBW0A06NE0zIqJr1b3B1O2o2senzweXnGuzaadR1TRBRaYMqgJi3wiJJMA2kzFqJb8gpIJ1wafkQMyg6RUJmw6Xgm0QxE2OB3FeDLVIDVCCCflMbk7n0Aw5my9Smj0FLGQGVg3weYEQamkrcWADC17YJpw2m9DS6uarDSyqy338ygNAtpidr74o8SMZXdEQH4AaCsy1dZQADVTcLoYGNTEqTABO3fEziuadHkOalIgDWL94VhMzAiRuMEKHAH0AulBo3167/6mEkavr6EYr/HQ9hU06QwAWmmlRv8Jif4nfETjN6YvYk5Wx+pTYOtUk/FCiVIJAJ02gWiIt0wUyPFpZAhVWcM1So4hmI3tBI22E/D0FsB8/kWQZeoFqCmzqwikygTErPwsViDfpcYubZSgANYQgM2gsQTex2sPUC2EyUlfIKGOFcLbMv41LXUCtc6EVOlizkeWwkTPphH/TlQLSWrXy6VZeShNRQDeGVVGqOl7e0Q/QzNBlAplUnUQLQQvUbATAgd2jc4Xw+tr0nQWZiQCtyFIkE2BE6RtO4ucDdf0Okq9SBX5VbUHTiNSTZytHw1hZKgDxAQLncdcN5qmlBIfMVMyw+6zMLbk+WZt01DbFqbghf92wpiSCfFNoG+wImMPVOQsnSBrVGIRPOQlpi92JJI7KNIM9cMlkk97r5CtXwZxS4iai5gJALajo1N98BQANJmIg36j5EeB5qshVGpqqCmFNaW1SB0DgETAnyxN5OF5fO5WD4VWlSljZVVT6AzN47zgFxXlp6vm+0Am+4NxvaABPyA298I5qTaey+ApIzvB6OZqsRm6YrElQiguz6jpAuVVTeDG82EmCPyFEVKnhIVG4J7Qb7D1xG4fkPszLWANYhrAeWCO5kn1gDcC4xJ5X4VWNZqh10ihLRpPnm+kfiFrieuNWPJGCtvZBvakGG5fqo6+FS8YAgs+sIFB7lmABjYk72NrY7ivBq1PMh3o6DXqA0gHViWGkMCFJEmoQYi+ob4O8C53pUq5TProogElKQYqrsbAQwZQALial2F1GIvP3OWUq1smcrPh0nLTKwJamfhFwfLN7mcadSyPUgRdKjuZUaklRatSo1UjSKS0wJd9UAgE6ehvE6sM8oogplg3hw0KNShSSFEdDMdZ6DGjcd5i4ZRpipVD13rA6GamrMQhKlgrgKoBnp0OM7/AGaKwpOuZ8ekjMGVwm4A3JYgRbeCb2jCqT33+A1RLBluHeHT8TM6fLG7ay0gmLnytCk7geYbYDcX5jNJD4IXSDGrrfpEWG3f5dbnxPlpnqeCrNUABZz5VlosqgGwjfVG+Kk3JFV1KoHVgzqC2nTpRipkSWZtQNwG29jhc+bPKOm9l9ypdNii3JLn7fA7hfONYkU0VS5UvLG1zECWgt97uZPtjTuHZqpTy61K5YudOpQBKkkLAA9T3xnHKvKz0Xp1XqTW1OBTZT0MLAHma4JuBY+uND4vxQUFUVEJDAmBqU+X0YagSR5Yn5dUxSlCFu78kVy6ZymqqvPuDOds69OnrWmWUSKgmIESD1kb9OmMt4nzLLRShaa9e+9rbiDt6n0xoHHOOJmKOhKb0ySpJqLr0wR0JIBuLmYg++M241wYM5KNqLMYUAyTEkaQNzOwwMspzVtuuxbDBGHCC3B+IkrpMQzeXSWm5gAAm9gSYnrtBxbsvwGudn8p2Ic/wIxR+V+Xs1WhqYVQCTFVgoOjSTvJWPEW8X1jGzZJ1pUk1qqgBVhWQiWIAgqQLsbWG+2L+i6uWCLTVr4GTqujlma0yr50AsvysJlzqP66nBVuHqlOCxVBveAPn74LmvSG7qvoTe/tIwH5tqUauTrIH1axpAVXaTOx0qbW62xvl1U5RtL14MWPoPfp/BuzqWQCsNLsGuQNV+gJg+4+uJLZOsdqzj2AxFSlRo5hatQhYywGontDaACdyOn+k9sO8O5moNRRq40k7jymSCRYSW6dQPyxRPrUn6l0P+Nl5cfH+SHxPgZKlqlVyFuSdh6mMDOZM7laVBQVB1C7LUllIm+nUDpI63BJUGMdznx2iaDhVqIzGmVZlfSCHJYgsoBJXpbaOt8jz/EHUfhciRJB3sbjb4djH9cWbrcmT3fujoYejjg48/IL5njTUq1N8uDWVKlpB0taDqUEiDfc2BGD/EszSzK3y9BWMedNSkSOoU336g4z/hedqFoMLAN7xv6mBvjT/wBldMVmamDSZPiI0g+XqBBEDV1vvscUY5yU6lv67/0aPgVQ5GjrDqWLKfLckKRK2t5fWD0B6Yp3Hs0/jOGcswNz8hABkk2i8i/1wT4Z+4z1RWDVESqR4e4ceJpvBWN+kXjbFp4/RylV3qCigpiTDXYAbyZN/QG2wxXFvHJym7F5CHIn7RWo5allqtFqhQEBw99O4kFTJAtuLAY0Dg/MVHNyF1IwElKgAMbTYkRNt8Uap+zwU6LV6WYhAoKOKeskGASd/LfcTYTghw39nKjztUDFhO1rwQbEE+83nbG+1QUmUzmnmnMGoaR0aGY6AxDACdtp6x9cMcr8VpUnZs9STS6zTRqSCTPxDWu24kHBXgnNdLLUwtLL0WqCQaxWSfQkCQBJ64g8zVa3FwpZ0BpDykgKo1dCxMwYnrEHGaM7S3d/AXhjnGnyecOmnSAkwFpEGT0GlAPNgvwD9kbR4vjtScowFMj8QIhiCSBB9/TFL4Vyrn6NTVlszTWoBBNGsdQU7zEHThNTmarSZkq1czXdGIYvXqaSRay6o0z37Yb3orm/kgpqyw8T/ZvnqDKiZmkXMCGqgE+wI1dO15wAzVDPZOZuwa/kMH1Uso9oj2tifwbM5rNOq0aKjV5l8hlgD5mDn8JMk2iR3GNYyoqNTUV2UvA1hQdM9d5OJCGu9SIz5/4lx2uzC4EdVDKP5H0xN4Dn82zfuKTM3VkVySfUifqcbdnBRorrIpLvE6ZcwSEWd3MWHXEzLVkLBHJBgMaYjUAfSYHadsWvBCqrYCMmy3L/ABuubxTHQO6xHaF1H6jB+hyYBTWlnM0yuksr0xvrPw+YSYKg2jfF85k4ui0kTLoksxH7xSdhvZrme/baDhGa4dl1Wq1KWY02KFiRNSPIx0hQFi3z2wY44W1XJGqVmeZg8LyLAaamarUyxXU+mmgJ6lSSWO8Qwv0MyR4Dz1SUgLSp0qWoBwkAAMVhzCo0KC+ymTAJvaqCtk/HY1KTMt5pvUKNqPcgwQLmxvN+2I32dfCBp+HTrKAIFQN4wAEz520uYNoCnbHTydJhjSpv/wBfn+jNj6iclb2fY3nJcRoEMFqLZQ5mR5SB5jPT+uE8SoU83RZNUo4jUjD89j2jGG8N4/W8IUlr1KVLVdVPwG8rB3Q3MTv7GbLT41WZD4FFQ6/FVd1Vj0MaSpn1k4xZOkljfN9n+eZohnUuVXcKZb9ktKmjxmSjsbFkBQdpBafnNu2KxxLKHLVHpNWSqoAJNFtQBgwdtyDJUDqDJiQ7GcceNmK1YuoK0lWCRJWTOg6V7nUGO3uxl1ahk61DTQFZ0KGrpbWFJjSWDEfD5Qqr/fLPC9Tsak1aK/ka1QuEYEQd4ErMdxF7G/fBDhGZ4nWzBo0ErVUVwGJpgFQNyWgImxjUY2w9w/j1ahTYVaalzZc0nh1H0gBdOhzBHlFzBufYWHLc/mhTFOkGHVvEUKuo7kAIDfvqwq6e+UBJEfmblfiioScp46gyrUnDsg6SgALNH4QRM4zp3pmowzAqKwJkRBB7EG49oxp9DnDP1p8JyFP+RTSB28xRj85xWuJ8peLWZqtZS7Xeq1QHzHoZbVI6nph1gUOHRKRHy+bo13pGrWpxSGlUaWkEzHnExPQEReIxaeC8Sp5etQq00y9RaalXF18TbS5+NUcEEyqj4o2wN5f/AGZ0ajulXOKRAinQ0u79bFlApxFzfF3yX7MuGlINGvRIt4hqeYHuTJQj/tHe18UShJPaf+QqIM4bxSm9SpVzNPNAmpqXwwkiB5iSzBjLEwVUWjHr8yU38GkKwTVr1K9GtqXzEglgGIJJEwPeMVjm3geZ4bVKUcwa9JyXLgAOrdabG4BiDYg32HWq5niqoUBpBgUXxCdUs99RMzeTt9MPebT724quzceGcx5ZMiWfMo7sGXw2YIASSDBqwxEzB7RbFXqVC7alGoTsrlhewjzGflii5bnBNGk0hp/DqBm9xDKZH98N1OL5SqhK0adOosXKqZ9Ftc+/rgQzzjs4fcLs0TgtCm5XXTcKSZlQDAJBOqwQWN9sFeA5fJ5WvVqv4jMdTLT1AkedvKASCfKEETfTcHpmXCeJeLUGmo6inTZVVXe6tpD7nTFh5QLyJBixrOZlgJYkq1pgTBOrUQV3kkSO+Fn1DukMlZf6fNFGvmSX10ENNqYhbg61KsY3lVgrf4Y64hcxF6goUqeaWqGM6tBXQUOoat4nebfD63oKZ7zKdyYsrQwMzMkab6psLfXDtTjmYId6ZqU7jUEYeaxEQPMYv1ESMVSyyktL4+g6dO0anwbLiuW8PiFWm12KaUErJhxFmU9D2ImNsMJwpFy1Sp9tdGDVAAayhSZYwTI3Mtv96fbI/wDFK6NrpEpZlClhJ1CCJsd5tvtO138xzC1Tw/FnUoAkKPKAIIhbQTe87/V/Gk/K/mDaqLG+f8QBKrFvMjVKlpOk6QVLKd1mwM2O98H+LcUqN9nGUVopt5z4YUKADfUo89+kRaTjPf8AGaJfzUgykqII0wJmYFgT5jYXJJwcp8yoMy7w1FGIKxMQoZVkbgld4Myd+uGWRcSA+NjRczzBRpMiVKtWanZabfh1bJMebYgGCO8YoHMvAHormGehSFBakIWUj4gsMFUxDFyL2BUWG2BVXnlmrgqXMrDWliNSErtJHlm83jeMEeH86FqnhVMvUq0FCsaOiAzymljqMKIBsN5HbFkoY4t0wapPkobErqp+QzZn+81zDGIkb4N8mO5cClXNFaZlnD6W0zdlJtGkm0kntbDXFHWpVAp5WPjcSQ8AszXgSAoESb9Zvj1s2VZkqtC+IpKqDoBUWuR/qZfeT6YWajFdwtryIHBGetVeqygU9vKq3PQ7bAdLdIxP+zVa1anlEJirAYkAkAm5Pyk/LDlTMKKbtQPlp3KgWAkCbepH1xoH7L8o32fxnWlrdjpZR5wtvKxN97x6z1xVjTnPU1sRF3yyhEC3sAPpjx6vr/HHMThksf0MbSGNczVBVL1z+/fV56jZaoBpHSbKpGwmAZ7nEXiNbxcoHyqPT1HUx8uoaTBpoVE7mZP4QLknC+JZjLVD/wDy5eo76mMa580kfBqYgAmxa0dNiJK8GBQJXdaS/wCSo1MdrwDCzEn1HoMVY46mvdGkoxT3EcP4n9pp/vcyKPlvTptDNt8dTzss76VVR09RP4OeEpWVKGXVqm4bX4hOk/F5wQo2ssMdrYn5DgPDig1UaK3+PWSGj8WlyUG0q1p+WCjc18OyzKtOFIsBS+EnsdifocR56bhHG7Xp/myLHdS1IjDKcUrstQURT8MOKdRVW2v7+kMZ0hVtNzq7jFgyOTrU/NmMxTe4BDOqEAAy2kgwdXSTIjAnKczZ+r4i06LIh+GtXUKSdtOhQrCOhk7fLAjjpqxTepUfMMGhgSmlJUiVlYbqDMm/TF3h5Z7/ALbiPJFOmFeKKjVCqVFYVTDUKwDK+w1CH1rsNljra5wP4ZwbMy2rLUaKkXGrxJ7y7O73NugjubGbwXM5WkqnK8Pfxti1QKNNyLspJYHeJAviTxZ8y9MGvVIUsAKFABZLHSAJgtuTcmwMY2QwZJQWp0vXn7GKfVY4zairl6EClWQVaRzWaoZcUm0rQo06htAPfStvvaIHTCP2j8xCmMsmRrqUYHxXplWYxACm3kOnUdh/DEjinC8tSXQMv4hiQbx76hc+wxVc1wGq/wAFImemkx9T/XGnH0ME9a59eCqX/JSklGXC+wAyFGi7VHqrWYm6LTKi/dmaT22Hc4svJnAtQZ6uUq5iofgFFYCi8yzMoM227Ye4fytnEhwEBXZWIO3cEMp9ji2Uub+JUgFzGXSqo70/5pKj/biZunyS3i7+dAx9ZjWz2+RS+Y+WKqg1aeQrUKd/E8RwxadiFEsIMEmYgYG5MVDT0U5Dn42CFmJ7ifhPyxrA5nevTmmgyjRZ2eb9NCOadNh7n5HCv8R4gBLplswv4ir02P8A3CaY/wB2M7hlS0yNEcuOTuLM2p8Fz9MB1pyT5SDpZzt5zqgUzYXAJEHEHMZHOM8ujtU2JALDrbUdrHYEY1QcbWAauSzCD8dEiqkd9S2jDmX41w+oYTMqrfhqKUI+ZEYr1ZEq8vr+xZcG7M/rcIXK0RXzFREqTIRhdz+C1+s+XDFLm5q1YBiNMeSmqtKuOumfPsYDkAyPbF05i4TxCqwOUenVoxcU6igz3JkT8j8sAMpyPnNRJpCkTu+vSfW6X/rgY8rg7VWGUFJUwZneKDMO37wjTvIAYkjc6RbqIBtEAnA3w0gA1NJAN56D33tP064tTfs+pUxqFWrqHxAEQx69JHXqcQeM8CfJVB9nFNtRDhqmmU0EkiWsxiADaZ2Jxhy4XOTlfI6jSoq61/DrJ4dYTqnUpAI6jVG2Nf4RxHNudT06b0SigaHIckTJhlAuZ+913xkdPLOtcE5dHEzZmFO/W3YHpiz5nm+oHakarMmkA1KdMAJA2FhpSZsO+5icNjw1ywqTXBb8zxVEVTUyNUMzEMiIKgEkSzNTkEHe/ba2JeZznCq9QUKgovUI1RpgoB1YwCnz74q3COOtVg5am9SDDKk0wLiC7MWY2LGQRsQIsMTeYnXPIqawqi7syk3tCkAA7Tt3EgYv8K2knYyybXJV+epJ5i5B4OlM1asUE/HqtcgfeBO56HrgLnv2JUmMUatz+KRb5TOOTgT5mpUBqGllWTRMhYXY2NtTCDMEAg3JgGXwLMNm83W0ZnMAUankDMhR1WANULJWbyW++BvuubG8cqbDjamrRWz+zapSpOPtIGg+QwbwfMACw1AETdbmI74FNy1nECMQlRHBIYFhfrKkAWIPdY640rNcYehm6eVZ8sxqiVogOhKkNcMPEUSQbdemJ+ezipl66Nlaqp4T3FQOt0INi4YW/wBOM+h3Y9RMmrcLzFN0paX1XtBAHaWiO4nYad8FaXKuecHyHSVJ1qQWNhBC6p3gGxMA2MTi9ZDidHNBXruaLrAZKylVi3lRmAB23B8xJMAEAGVzFAVBTTMDV8SiQQNovcbkCJvJxVLCvIFGBhhTChgS8T8QAuIMfhjeJk4H5jOMzkkzMT7CBee1tu2LzzrwfwWbMUaXiUqpYu1nVSYCkzMHcyRvpggzgOeU3HgECt4dWdNRBIBIsDDsQSV820RsdOJGHmBoB5Z0WNY8htOmRJ7evxRfp9CuRzDagAy2gw0gHYCxkfME/wBT3AuSeJZihTpsVTLOBVEmQdVwbS2qDMbT23wvg/IdRm8JjUWqqzL0yFY9QrGbbeaN+hxHisBVs1xOrSzLDTq/ywF+IbhgSLjr2+mBWa4tXLM7alJaC1xtcDpeMGVzLNWakfMEJGvSSEYGBYEC0ne9hI7E8nw2rm9SBD4Y+8dNhMg6j8OxkiNjuRBEVFNbClVyXG61NpU6QQRE2hgQR85/4xb+IcaTN5ditFzUFvIrNeIBZp0j8zPpiH/0m1KW8JnQTFRPOpiRqDXFiL+3TF95L4EAoqUjVodypUarfCyMhnuD+WLnjTCkULk3larmq2lgVpf/ACTO1+trzA+vbG3ZDJrRprTT4UEAYcpg6jLSO0bfr264ddxGHikhhl3OGjUw6zDDLDDAKjw40yCqJ4Vp0EKD7wpI7e8nscBeJ8tZ1n1JmfEWbo/lEdjpXS0H0xb6qZbKgirVVNP3FJd/neFPucQH5mkxlcv7Vat/mBsPkGxpxdPklwvz87GbL1OKHL/PzuQcvyXUq0gMxWcr9/wyKdJhM+abH3EYm5PKcPyZC0afiVDYCissfdyC7D1E49Th9bMHXma7MBfSphR3BKz4Z+S+2DfDsslLUtMFU+9Ew3cvpcqxiPNAJ6jFz6fTy7f5+eRQuq1cKkJq5bOOfJTVKQiURl8YyvQt5bE9WG22AL8Py5qQ1U6x8S1vKR2Ba6H5NixPWIO5KnoGkAnpDdJwO5hygqrqWNaD5x2PUfO3rjRg1RdcIy9RKElfL+J79iNO+mFixG1uoYW698QeMIaiosK/nDANtabmL/WRfFfoZ16R8jsp6lGK/WDfBHJ8X0wGSnUA/EIb31LBJ9SDucbZdPJruc6PVRjK+Pv+3+iy0c4SBK7ibH+X98LTPUiY1gNtBt+e+BlHi9BonXSt1GtRtYFQGj/twqvlaTHxFdGi50OOmwIPmG3YduuKHFx/UqLYuM/0uw1pB/KcK9cVTP8AFHpJTkaajlu6yBNx2mxE4n8N4zrJVXDgICJBk28xMADtt32xXdl3hSSsOkWNpMWHf0xmma5pdarSgpGSrIEA0grfVaWedugEyDvi8Zrj6UzDSW7LeO3sPrjO+beIVcw2oUqdtvDu7dg33mAHpirPCei0NhrUSOH1q9GjrylbxaVOT4NZZK7ToMfMhSvzxPzfOIzFTLinTDpU8tSjUAqENIB0l9Q2YFSABvI6Co5XMFWBAZGAm4II7gzeDtg1+z/h9Q5rxDTJpqbPaASP5SdvTHNxY8mpRT2NTlUW+xca3BcpOrw2ot3VaiR66qTOg/2Ydy4zK/8AtuIVWj7rNSrx76mRwP8AsxZaWUZ1LAeRQST7XIHc2xjvMHPbszLT0CfvGmjafYsCSY62GOhlljSfcHTrLJ8bdy0c85/NUmpLmHpVKkOQKBIglYXxRO0sp2EQbkG1SPGqeZzIOYWqUJPkpVBKnpp1+WRfcjcdsVPN5p2YuWYuxksTvPXDnBKdd6yJRUvUb4YAJH+q9rdzjmtOTtHTXBpOS4fkKxUUs9UQkgeFVy5ZgT0mm2kH5Yu3DeU6NLXT1U67GA6lkMReNB273k4G8EyRpoopIpzJH73MJTQaJEEUwGiYtrmWvETbsxwU/fpZSoerEVss5PcsJRj6k41LBOvf/PiZn1OO6iWCpwbRSNJFNFT1pqF0+q+WAfWMUnM/szN2y+YKk/G9SZuRYFettov6Yu/A+FfZwK1Rq9LcDLGuKinsbAT6CTvfEqrWd5Ygx26D9d8Uuk9jQra3KBzPlamTyqRUrV3BnzajcTLagTosbddxOKjw3nepkqQREanqaToIZrRBLG8dNB7Gd8bPJGM55m5VTxTprIoI1BXDTuZuFIMW9e/clU1T/YltFN/6lNfidDN1RLIyTcLAEwDMAG8TP971xvjeezVF0y2UqhaihJ8JnI1Wc6llFhZFzgBwDhdKjm6b5hEqUabTUEGAYOmZEGDDaTc6SI6Y0vjvPKUqyoj06iPTJQI0sHGylfUdJkdYGKszUKQ0Xe7BtPjWZFJnr5Y0CoIBZpUt9ANIgyQbWxVuIcaSnUTxcrRdSko5S51H/MIUhpBECb+mFcY5tq5ui6eQLo1Dw0LAshk+Zrjy7lfwwNycVTO5oKKbKdRcK4IIBQeazCSZBCgMd7z1xinKeTby/Nyy1ykaNl8zkfAakAEo1Kg1K1Yq0ypBAeQFlQLGBJ23xdslm6dNFSmgWmANIEQB02t/HGC1eO69LVVZ0WJLyFI7TI3uOtjiyZzmbWA9Nlp+S1Iyp8oARUYCIDREwPivbFvTxemmmCU7exo3JOeUcPygckEUKYJP/wBQBt0wrN8UVmVqZR2E2nZSC2qe8IDA7xiq8t5XMIEovekFidSsCsWCkHa0bbdd8O5CKbPSCpGUMoo0iUZZB9GiTqiJn3F1C6gTluXq1WvWBoHU1VW8UaU0a4fxXWQGMaSVjVuIUlTi55HlKhSpLTcGpAhmNi19V4MkTeCSPlbCeD1WSkrTDOAzTeSQN7yYEATeAMGaGeD2Nj/A+39MBY0iI6mqqICgAdAAB8owtiBt1wsoD1+WGmpkYNBEzhipiR0ww74YAw5wxWbEhziBnqQYX1QD90sP/wAkYhCtjgUVGJA+ImWMnfp2+QGCVDJ1aRJUK99msRHZgZGCleQxHTUbQO5646m3pP69rnHofEbXB5DTUrb3ItPNVDB8N9QB+JkBHfzRqI98dTWqY+FYMyZmZncAHEoGRYzF79fbC0MyN/4f2wmy4Q+uT8yO+WqMPM8jpAFv9xYm2EfZbaSCdPtc+x2v2vviYjfIG3Q2uevyxzAXBM+/9t+2JqYHuCK3CaLmGXSf9Ntt/n8sCs1y+wujBh/HFsrUe6nuNvc9P1OEPlA4YKdMztv7Qbn3GLIZ2vMSWJPyKJVytRNwQMNeN3G3XFypZYruSw2A6f8Ad1P/ADhjOcHp1CCBp/FHr+WNK6hcMoeHzRWKtXxGRnZ3KfCHZmA+RO3tg3k+L0xBagJiNdJyD9H1A++rCX5cBNqgAmLi/wAgLk+2JmU5YpRL1DABJFp8u+0gX+uKss8Fb/Y04IdQ+Ht67jFbL5audX2jw2iNNRNAH/ddT9cDM/ytWElU8RPxpBHfcE98W3M8vURCoWEzfVsbRbbv9cDxy/WpHVRqwfSUJ/2mG+eKIZU+JfX+DTOMovdfT+QbwjlkPpFYF7+WnJIkT239tsXN8vlsjTD5kqg+5RQXY/hAHxH2sOtsVLiHF84vlappcEEOAuv21JEjDD8aer/7inSzBjTqYaXA7B00uL33OFzYOoyR9xr6hw9V00Jf9l/T9xrmvnNs0lSnenTAI+zIAS1rB2FiTPwfCOsxOM1z2XdwCQQsmJ3tvYXMGZxfs5wjJViSrV8rUPtVSe5Hkc/U4b4PyLRDmpms1Tr0wZC0tYqVD2KsP3Y7m/oZM448ukzwl70WduPWdPNXGaKnynyjVzx1KRTyyH95XfZP9I/G56KO4mOuu8v8CpJT8LKp4VD79Q/+pWPdj27KLCcEMlw01QmtRSoJanQUQFH9e53M4OquwAt0AxqjBYvWX2X+2YcvUSzbLaP3f8HmVoKihVEAfr54l1HWkup9+gwirVSgup7t0H6/PADM5pqjFifYdv6YzTnqexrwdPpVy+gYo51SPEeNfQHp2AxBrcUFRgrF1IIIWLSDINjfa2IK1o/rhVTN2AME6lsRJ+IXH3hHvbGXJUVqb2N0d9kizZZlqC6LPW36scV/mHh1E1BqIUAGGMQk7mDYkd4x7m+KGkut3FNV36T6Hefliic3cwZbM0/K7BlljIOllIgzZrkxAI63jCxyJLVF2CS8miTzM2Wak1EVhk3p3NRgG8cPIUuV+9qNyNpFhsKDxKtTZGgVLKqxUjUfM4ao1h4UBVECSNdicJynFmQulNBTJQEnQC0SpYGxJkgMRa4B6XZfMsoiWYgkSwYSSR0Mz5RFuw6YolL6/nb89ADWf4gwpqpA8NH02BAky3xeUsAwLCR+eB6V2cgtBUX0g7GDMydom8gYazXE30BAFVqbFjUgay02XWb+W1gfriEuVYEEXBBIkiwHUyYsD+t8WqCoBZckzKoWV02IBBOkdVktBGxuCbjpOJ61grxFMaRIJFgNiSLevffFazTaCFp61psqGCbjVEG3Ugfwvh6tRKFlapCv2iCd7yQBMjtEziqUZJ8k5LDls1TJgNodLKRKlTt5Z9PphWZNRi7eKWLoQxY77fENtO9xveIjAPi9Wk5ot4Qy7rAYqD++6LV83lVo7TM7yIFg4VkxmKR0qw8M6SUE6yD5lncGIubARPTFkYN1GwcFl5I41mKlQ0qlQVVRR5whEnSD8VgCJAiMH+ac3UpZWtUpErUVZUgAlTa8HeBO46YpSZCmleoKfiJQNNZh2DajcddNQi5gGOxx5zJxivQyTJUBqUazFKeY8ZS8QNdNkEMDE3PRx6Y1ShUeR09Utkary6zNQQuW1kSxPcmdugvtsNrRiXVEHp+RxXuQWqtk6TOx1NJkgGQLKb91APznFmczhIvagy5IztHfEdnxMqKPb2xFen+j/bDWgDc4i18wqtB7YlNS/X6/tiqc25oqogn4onqbGfzws2oqwrbcPZltLtuRrNvc48CgbiY6DcTfeL47HY9AuEeOl+pngIBBGxvfp6bfzx6LRHUC9v1+WOx2CQXBmQRt+f8AzhQAa437+s/o47HYR8BXNDukEbX6fx/kJx5TIkDbpjsdhe4x5YESYvf9XxzKDce0++3qLdsdjsGtrAnvQjhlIeYnc1Re+wCmO8Yn0SGOhbtoqiDbdh1j3x7jsVZVu2b+n/SkEvsyFBUqqVhZMxIAvupMD0GBVbjq6oFINT2gmD7gQR8re+Ox2Oa5NnZjCKXA/QzmUzLeEQRUifDdZ+dpX/yxGz3JdF5Kgr/9T/I/yOOx2LIdRkxv3WU5ejw5F70QDmuUKi/+m4Ydjb85H8cTuXeAlDrqhZ+6o/M3j5Y7HY3S6vJKOls4y6TFGdpFmC9sOZqutBdRu5sB/L0HrjsdjBkb4Ot0sE7kVqvXaoSznzfl2Hthpn/5x2OxWbRz7PUZfKNwSLjpub4fzD03ohalDwj5SstJ6H4l82qOp698djscnqs8nl8Py/o0YoqrHeJcFpVwhVzKEMobURa8EiGiAepHp0wH4Nk8mlN9OXVFJZTpM6rltIYgMPiJE2AMemOx2NHSYIVKfmq+G4mbJJNR7mQ/a6dAs6KA8aZMsyqZ2PlABB3F7HYE4iU6wVx8RLDSY6XiCO0wdzsPXHY7DZUlOkV+QnL5FKoPhnSANbM83UTcQJmNJO0iLm4w5xLgvhkofLbVMlrCxtb7xj5HpjsdiVt8yEjhnLNWvlWzWuRTJlDE6UMMZIIgATHm2O84i0E8lMH4Kl0JgsYIkEbAiRsY/IdjsPOKashO4dk0qPUSs7KgFtMnVJlQx36Rt3740Hkmkq0XRaelAQoBYNMKNyAJ37C0Y7HYXA9/zsQn8b4vkYHC6FRUcKNblKlpIfStuv0AsPSrZ3I03YZas8BH0CoqyVMkdd1cm9phE7QPcdjSRGnZCmKahAsBAFEdgIHvbEjxh3+v9sdjsRK0FjdSr3GGxUB2vj3HYUIiq0DFA5ub4O8sT9cdjsVZv0Mnkz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8" name="AutoShape 12" descr="data:image/jpeg;base64,/9j/4AAQSkZJRgABAQAAAQABAAD/2wCEAAkGBxISEhUUExQWFhQWGSAbGRUYGRwgHhggHCAdHx0YHCAfHCggGB8mHBwbITEhJikrLi4uGB8zODMsNygtLisBCgoKDg0OGhAQGzUkICUsLCwsLzcvNDIvNC8sLCwsLCwsNDAsLCwsLCwsLCwsLDQsNCwsLCwsLCwsLDQsLCwsLP/AABEIAJcBTgMBIgACEQEDEQH/xAAcAAABBQEBAQAAAAAAAAAAAAAFAgMEBgcAAQj/xABAEAACAQIEBAQDBQYFAwUBAAABAhEDIQAEEjEFBkFREyJhcTKBkRRCUrHwByOhwdHhFVNikvEWgqIzNENysiT/xAAaAQACAwEBAAAAAAAAAAAAAAABAgADBAUG/8QAMBEAAgIBAwIDBwQCAwAAAAAAAAECEQMSITEEURNBYRQicYGRofAyseHxwdEFI2L/2gAMAwEAAhEDEQA/AL7GHFXHRhajHUs59HKuHAMcowsDC2GjguFhccBhxRgWGjwLhYXHoGFAYRsNHgXCguPQMLAwrYaPAuFBcegYUBhWw0eAY9AwoDHoGFbDR4BhUY9AwoDC2GhIGFAY9AwoDAsNCQMexhUY9AwthoTGPYwqMe4lhoRGPYwrHYBNJ5GOjCsdiBoTGOjCox2BYdImMdGFY7EJQmMdGFRjsQmkTGOjCox2JZNImMdGOdoGBj8RcOVISxsNUWMQCSfivGmDtvggoJxjyMeq0+nvhFbMIglmAHqf1OIiUhUY804HVOYKA6k+yn+eGH5nogTDk9oH9cWLFk7Cao9wvGPIxXavNo+7S+p+vTEWpznH3EHu2LPZ8nYXxIdxwHC1bFNPMNWdl+n98KHHq/8Ap+mN3gSKPERdAcLDYpP+P1u6/QY9HHa/4x9B/TA9nkTxUXcNhwNij/4zW/zB9B/THh4zV/zDgezyJ4qL4GwsNigf4zV/zG+uO/xer+N/9xxPZn3J4yNBBwrVjPf8Vqfib/cceHiDnqfqcD2V9yeP6GjA4VOM4+2v3P1x79rY9cD2R9w+P6Gjax3wrxV7j64zgZk98LGYPfE9k9Se0ehonjr+IfUY9+0p+JfqMZ6Kx745qrRaJ9ZjAfSLuT2h9jQvtdP8a/UYSc/SH3hjJ+IczCnTB+/MEdiN1/mPTE4cbAKIVbxSoLJYaJiNRJA6g+2KFjxN1qH8SfY0r/EaX4hjjxOl3xkOe5tINSmFhoIpuLqSJ/nibwjmDyKMw+mo5kCDYdOkDb1/PCqOFy02NqyVdGkVuMfgX5k/yH9cRjxWr/p/XzxTeK8bFDQxBKOLMOhtv6RP0wxwDmHxwS4CAWBJjUTsoHUx2xbpwxlo8yvVkasvH+J1u6/QY7/Ea34h9FwHUE98LVTi7wYdkV+LLuFDnq34/wD84Qc1V/Gf92IIpnHpQi/9/wDnE8OK7E8Rkw1qv42/3f3w1UqsI1PE7S2/1OKhnOdqCqTTStUPSKbAX2JLQQPljPM/xfM5qoNTyQZA22/h/wAnFWScYIsjGUuTVeLc1U8udJaW0agQ1tyBMHviLn+caqVUCFtIQF1kT5hqsJ83li4teOuMvoUa5zEuYgQWa9ri36G84m1cu3igFo1TpNiBY2gkxG+MsuoTdMujjo2qlxZ2pmorsVC6j9NVj1t2nAnM82MmXFRKniNA6nTcA3MQp0mQDBOMqXNOa7o1Q6llzYXkCYgwPpheXrMaBuwVlJ0rAvcXsZG0ARt16Wa7WyAob8l5rc/5hoSnaoWUAySpJgBe9yT2iMWGhx5/ANWq70wh0vrlIYbgAm/e02xiuXzTllksSGTc9li/faMDuLZ2prZXqEj4jdj+Z3tgRk0+4ZQNzbjfiUmqU6pZQY1EsACZUSYt5jio53mbwvhrFyVBAWqYUTJUNqJAMRBOxIgC2KEConUZhQPe19/z6+mINXM+YwSB0H6OJ4zfCAoJGqU+ewSo0sQdmLzMdfhHpv3wSyfMFGuxVWOv8J3PtGMVrOdSyWCki43tO1/1OCyZpKel2BkCAFgLFrERax29MJ7Rlg+b+QfCizV8vnUckSQRuCCPzAvjzO5ynTOliQ0gaeonaRExtf1xneXz6x4j2WQVJVYmRZhIkddtgcN1aGZqVgSKjAkanCs3uTA7Yth1jl5bgeBeQYzdOqS3mkSYBY/LEatlagFtP6n+UY5qBLSlX5SR098JWhXG7SPRvRe/qGwjVlt0EyWk4UFb1wR+zgk4cXLjHas5WsHLTb1wsUTgmtAYdWkMTUDWChQw6uWOCq0hhxaQ7fwwuompgtcqcOrlMFFp4WEwNZLYNXJYcGRwSVMOrTwrmTcGLkMOrkRgmtL0xVeb89XBajRRKkpdVqAVRrOlWC9LnrIO3tXPNpVjxg5Og5TyY/4w8uRHbGecrcfqZViMxSqNI3B+G/YzJJnqOm/S+8zZjRli37wMbBaaszkmbAIR9T5e+KcfU643wyyWFxdHi1qHjCjqBqETp3ixN+1h/EYgcVr5pAzU6CeGvVy2oxu0A2XpfuMUPK8Kr06yiq/gVa9PWEcmGCkEqx0nR1MN1S9sXTwqudo5ZdJSrr/eVVtoRBaCY06pXyr0npvV7RJ2nt2LfArjcqef4yrj95TTzN5ipI0mYsDIJjs0TPfBHJ8FzHgCt4firUUkg9AwubG4hQQY9PTAr9o2QpUsz4VMEkUaZLRIZizhiY6kadvW2DnBOa1ThlKjr0VCGQEbhVKzBv8AjUbXExEYzS3b1s0JVFUB2yirRk/u3DghRIsSLsJPyg+4nBKhxDxquXpkaEWFaou+kMfOTsCAfzwGfI5habVzqekd33AMggmQY+s+2JHLGYpjMeG1QoKiGSBqgmfKOxIg79RO2M8o3wWVYUOZSHYmo9PUQhZplQ3lJDAzvsY3+RgjM+IFBIRkPkIF5kbH1F74K8zcOpUlepSrMypp0UyiAG8NN569vfAfgOmstWpSBLU2EUTq0+rbTBja3bEkptpg0Gq8GzANFPFZQ4EG4E+sTgkppnZlPzGKjwrMVwB4tGYMbaRAEbWDSepvY98TqlXV/wDCq+7gf/gscbIZZNFDww7hz7XQFXwvEXxYnRInvt7Xw549PTqUqRBIv26YrSBaR8SpVCqstAJiBc3Y7RvbbC6+SzNXXRoqKCTCsIYxAMwzW3PTpbfEc5LlEWKD8zKMzVrq9On0dbaTIaAQJkCNjiFSUCVaQ06TEWubm239cWviXJVVqZpmvRApz5wnn7QCoLkdI/hgOnLCU0GnNU2YavLpeTvF3VQL7mfliTTnHzHuKZFauEZQp1gX0k+1rG/sdu2H8r4ZYqHIcSSJnTOwk9Y/LDdDh5rJrWsixeGQsWm0COkidxv8sSP+i2rmpWXMpqJBKLJYG0iI1NAMCB0xVHA1u0HUr5A/B6a/aKoViyhSNfv6/X6YlBUVPi72m+6z69F+uDmT5ZYU2Bq5fa41aXeQZJBAM9IwP/wGqFJamZ3MENudvKTJ8q7G0CcW6ZLyApR8mD6FRZNo26dvbDVXOZQk66UsCYLE9PaR9ZGCfDeB1ahlqdQKhIKkEHTFjqgiJtse/XBCvyvSqK+hKlN1Is/mW9xqcBSBB/DPvinI4p+86H3fBTeIeHpDqpjtqkTvtJg36GMMcJy/jVdMxYsZtZdx6GJ+f1xZuJclZjwy9NqRpRcrrHz8yi295jbAjhHDalFmdhEKVB6T3nYD19MTXHQ9LJVPcLlcqphVGpYtdgYO8nqL3wnO5tXB1KBMEmImD5f6/wDE4DZ/NhYDBTPUbxYjAjO5wvAjcfmZn0xjWNyd2xiy5vOiCGK3XaNwAf63HthrJ8UdHVzDLq8u4tH6jp9cVyrmmEKbxIvsR+gMKoZltUNEEQSRaPXvhljrcJZn4jTJnaYIHsQe1/74mZJqjCVllFo9YHSbW/PFWXPU9ckbWU3j1tvsT3xKyua8o0iFvY7++2HU5Lkhr2m+HFp+mJIo4nJwx9OrQY9v5b47ryJcnJWNvhA5KZw6tE4nPk2USVP8PynETO1dK2dEPdytv/K38dsVvOkrW5YsEm6oUmXOHVy+IY47QVV1OgeLwwgnuDMR7T8sBs/+0LKUbEGof9Ex7yYn5E4r9oTRZ7NKy1Ll8OrRxQm/aWqImmm7EKAzMouYuYht4LG/t6e/9YtU1sKN30j4jAAkhlAFyQRMfhjecZpddGti1dLT3ZoIoEAtpOkbmLD+mGcrnKVSdDBtO8dJn+hxQ35mrgqKdTQukKRJaZMkw02i298P8u5khnCO4JOmFNMOQJ8x8RlUCAxPUdsV+3apUvmPHp4dy8ZnO0qYJdtCiCSw2BMTAJMTaYxnvM/H8kajPTy9KtUQyHZTEzdzEMYtcdotiJzNxZHPlrPWqK0FAAdiNyrMrekQbbdcDKaBgj1IFTdYGqxtDRdOpJNhHrirN1E7pcDRxxT2RauTsrla3j1Komqtd4a4lSwZCAfhIOwmRA3xYjzbTNLWh1balYhdM7mdJJi+3ptOKFy/kS1SqhYgAhiFgq+oEQZBBAiffBD7E1FHpUqYZXJ1O4VmhhcAkqVHoLDtiv2lJ15jugDxHifiVfERtROxMkgE3J7gENYbDfcYtPLvGaupUB0pHkBampqWKxDkHeCCpO0RGKnxLhrJ4opgFWp1C2gEimQgCqTqgTLQO98FuJZCq9JKlHTrC6gnUhlGoKelug6+uE8VKSnfIFsQudy9VzXchleiBK3sHPlMhRZp/hcnAWkaJoKr02FVAWWoraWHmsrAgqwke/QEYbqV2VlNVyxcWBuU+VovP06nC8tWBBEqw0k26kMY6nGhtyjZOVsP0eK11Q0ZRaWgo5MjVqJuCBvESDby9JnEXJPozNNpJKEHcCYEgT3wqqCUXSG0rJZdwCxB2G5EHbuRab8F1t5Q0i0RsR03t1tGLEnVMYLZ7nCo2VFFVlKwZQSxLKLeWIAaNgZ7bxdjkziL5cPoglmAMqTZVZpFwRt1ER7YgZDgtVV1OpXQCRqMSLm036D+OCGQySuKBmFaqU27oSIvFoj5/WRTVBdOy0ZPmeq7fcaK+mNgUCbapt5mUzF9MA74sdPi9NQyVUuWBYq0kKNlQeUySLna95iMBMrwOks6Q0NBNgLiL3BF4H0xN8FCZMSNiCWI+SzefTocalim+TJLLjXCPeJLSr1UWm5Y11zIdZgoaqHcmy6RAkyLHfFnzfM1FWZGdyF1LHhtc6rH5AAT6nAjI5DVURtJAQ6gxgKTpI+Hc2J3i4G4xcKeTWBNzFyQJM98Hwow/VuZ59W5bQ8isZXilPMVVSmKhcm1yu17+UDYTJxOzPAcs7FnorVc7xT1Gb7tAPU9Opw7xLI06X75QFdLggxt/bDVPnRAY0VlUDooaN7WJ/RxMsItJwWwenyylfiPe/sO5PluhTZXo5XQ9mDAadrXmencfyOCedSpVlHohTEytzv0bRA9pnAtOdaZHxup6aqZj5lVI/jiTR5zy5F6yg/hAJPp0H5YpjGSqUUapuDuLf7EN+X1YkFnkCYaCFmYJBgG4/hiLU5WpMpDimxvBUr8rkT+ow9xPnAFT4Yqn/UwFMD1kwSPacOZOjUeiKpqQSJKxI/kfnjXGeXmTMGSHTx2RG4fy5TpEMtKDO4v+VvrgzlFSo/h1RDmdFRfK38LAwN46YgUUqzbQTJHUf1xKGYrJco1uqsDHyN/4YXKnPnkPTzUWtMtjyplsxTYeL56I3Z2DTPX7pFpkkDbFc535bp16T1EqaDaCUJU3PqCpkzJmYjFnrcZWopRjvuGkH6i+APEadFV0s5VGYBpaq1usDWQ0x2HXHMzYpJ20daGSElRi3FuVcypHwMpUkMKqGw7+aREdvQTiu/ZmCksCItB3t/HG/cW4OMw4VkpGkV0hl0oQsGDAqEjfqB0FsVHmngtChTLUKuWelGgxVEhrSGQsSIJBlZjeBgPVH1A0vIyo0y07SBt3HUz6fzxL4VwfMZyp4eWpNUf8K9N7kmw9zgrmMoCfDUBHfTonSQdQMrIB1SSukjbzYunJFBaOdQM1FTliA7NTEw0wFeRY+1pjCPJVepEZvnuBZuhHjZetTkwCyMASNwDEHabdL4l8OyBVDUdKhUkAaBc2mbmIjrj6mzmWWoaTn4qT619yrIf/Fzik/tC4FUq6alD4iYYD2MHY+30w2W1G0FoHZfmXLCvUpFHAQAh7EM1iUF9xMbxY3w3m+bMoBVKpqqgQqNqhomJgFRcnabetgv/AAvNeGftFbLIouzFGewNp1MiiLDY4rfMPF8llqbinmGrVYsiBaaf7qVMN/5fPGjW2TSkC85zPnqhZART6CnSZAb9BeSR2uYxAyfD2zKlmChSTLlpMjrKkxI9O/ocA63GBW0A06NE0zIqJr1b3B1O2o2senzweXnGuzaadR1TRBRaYMqgJi3wiJJMA2kzFqJb8gpIJ1wafkQMyg6RUJmw6Xgm0QxE2OB3FeDLVIDVCCCflMbk7n0Aw5my9Smj0FLGQGVg3weYEQamkrcWADC17YJpw2m9DS6uarDSyqy338ygNAtpidr74o8SMZXdEQH4AaCsy1dZQADVTcLoYGNTEqTABO3fEziuadHkOalIgDWL94VhMzAiRuMEKHAH0AulBo3167/6mEkavr6EYr/HQ9hU06QwAWmmlRv8Jif4nfETjN6YvYk5Wx+pTYOtUk/FCiVIJAJ02gWiIt0wUyPFpZAhVWcM1So4hmI3tBI22E/D0FsB8/kWQZeoFqCmzqwikygTErPwsViDfpcYubZSgANYQgM2gsQTex2sPUC2EyUlfIKGOFcLbMv41LXUCtc6EVOlizkeWwkTPphH/TlQLSWrXy6VZeShNRQDeGVVGqOl7e0Q/QzNBlAplUnUQLQQvUbATAgd2jc4Xw+tr0nQWZiQCtyFIkE2BE6RtO4ucDdf0Okq9SBX5VbUHTiNSTZytHw1hZKgDxAQLncdcN5qmlBIfMVMyw+6zMLbk+WZt01DbFqbghf92wpiSCfFNoG+wImMPVOQsnSBrVGIRPOQlpi92JJI7KNIM9cMlkk97r5CtXwZxS4iai5gJALajo1N98BQANJmIg36j5EeB5qshVGpqqCmFNaW1SB0DgETAnyxN5OF5fO5WD4VWlSljZVVT6AzN47zgFxXlp6vm+0Am+4NxvaABPyA298I5qTaey+ApIzvB6OZqsRm6YrElQiguz6jpAuVVTeDG82EmCPyFEVKnhIVG4J7Qb7D1xG4fkPszLWANYhrAeWCO5kn1gDcC4xJ5X4VWNZqh10ihLRpPnm+kfiFrieuNWPJGCtvZBvakGG5fqo6+FS8YAgs+sIFB7lmABjYk72NrY7ivBq1PMh3o6DXqA0gHViWGkMCFJEmoQYi+ob4O8C53pUq5TProogElKQYqrsbAQwZQALial2F1GIvP3OWUq1smcrPh0nLTKwJamfhFwfLN7mcadSyPUgRdKjuZUaklRatSo1UjSKS0wJd9UAgE6ehvE6sM8oogplg3hw0KNShSSFEdDMdZ6DGjcd5i4ZRpipVD13rA6GamrMQhKlgrgKoBnp0OM7/AGaKwpOuZ8ekjMGVwm4A3JYgRbeCb2jCqT33+A1RLBluHeHT8TM6fLG7ay0gmLnytCk7geYbYDcX5jNJD4IXSDGrrfpEWG3f5dbnxPlpnqeCrNUABZz5VlosqgGwjfVG+Kk3JFV1KoHVgzqC2nTpRipkSWZtQNwG29jhc+bPKOm9l9ypdNii3JLn7fA7hfONYkU0VS5UvLG1zECWgt97uZPtjTuHZqpTy61K5YudOpQBKkkLAA9T3xnHKvKz0Xp1XqTW1OBTZT0MLAHma4JuBY+uND4vxQUFUVEJDAmBqU+X0YagSR5Yn5dUxSlCFu78kVy6ZymqqvPuDOds69OnrWmWUSKgmIESD1kb9OmMt4nzLLRShaa9e+9rbiDt6n0xoHHOOJmKOhKb0ySpJqLr0wR0JIBuLmYg++M241wYM5KNqLMYUAyTEkaQNzOwwMspzVtuuxbDBGHCC3B+IkrpMQzeXSWm5gAAm9gSYnrtBxbsvwGudn8p2Ic/wIxR+V+Xs1WhqYVQCTFVgoOjSTvJWPEW8X1jGzZJ1pUk1qqgBVhWQiWIAgqQLsbWG+2L+i6uWCLTVr4GTqujlma0yr50AsvysJlzqP66nBVuHqlOCxVBveAPn74LmvSG7qvoTe/tIwH5tqUauTrIH1axpAVXaTOx0qbW62xvl1U5RtL14MWPoPfp/BuzqWQCsNLsGuQNV+gJg+4+uJLZOsdqzj2AxFSlRo5hatQhYywGontDaACdyOn+k9sO8O5moNRRq40k7jymSCRYSW6dQPyxRPrUn6l0P+Nl5cfH+SHxPgZKlqlVyFuSdh6mMDOZM7laVBQVB1C7LUllIm+nUDpI63BJUGMdznx2iaDhVqIzGmVZlfSCHJYgsoBJXpbaOt8jz/EHUfhciRJB3sbjb4djH9cWbrcmT3fujoYejjg48/IL5njTUq1N8uDWVKlpB0taDqUEiDfc2BGD/EszSzK3y9BWMedNSkSOoU336g4z/hedqFoMLAN7xv6mBvjT/wBldMVmamDSZPiI0g+XqBBEDV1vvscUY5yU6lv67/0aPgVQ5GjrDqWLKfLckKRK2t5fWD0B6Yp3Hs0/jOGcswNz8hABkk2i8i/1wT4Z+4z1RWDVESqR4e4ceJpvBWN+kXjbFp4/RylV3qCigpiTDXYAbyZN/QG2wxXFvHJym7F5CHIn7RWo5allqtFqhQEBw99O4kFTJAtuLAY0Dg/MVHNyF1IwElKgAMbTYkRNt8Uap+zwU6LV6WYhAoKOKeskGASd/LfcTYTghw39nKjztUDFhO1rwQbEE+83nbG+1QUmUzmnmnMGoaR0aGY6AxDACdtp6x9cMcr8VpUnZs9STS6zTRqSCTPxDWu24kHBXgnNdLLUwtLL0WqCQaxWSfQkCQBJ64g8zVa3FwpZ0BpDykgKo1dCxMwYnrEHGaM7S3d/AXhjnGnyecOmnSAkwFpEGT0GlAPNgvwD9kbR4vjtScowFMj8QIhiCSBB9/TFL4Vyrn6NTVlszTWoBBNGsdQU7zEHThNTmarSZkq1czXdGIYvXqaSRay6o0z37Yb3orm/kgpqyw8T/ZvnqDKiZmkXMCGqgE+wI1dO15wAzVDPZOZuwa/kMH1Uso9oj2tifwbM5rNOq0aKjV5l8hlgD5mDn8JMk2iR3GNYyoqNTUV2UvA1hQdM9d5OJCGu9SIz5/4lx2uzC4EdVDKP5H0xN4Dn82zfuKTM3VkVySfUifqcbdnBRorrIpLvE6ZcwSEWd3MWHXEzLVkLBHJBgMaYjUAfSYHadsWvBCqrYCMmy3L/ABuubxTHQO6xHaF1H6jB+hyYBTWlnM0yuksr0xvrPw+YSYKg2jfF85k4ui0kTLoksxH7xSdhvZrme/baDhGa4dl1Wq1KWY02KFiRNSPIx0hQFi3z2wY44W1XJGqVmeZg8LyLAaamarUyxXU+mmgJ6lSSWO8Qwv0MyR4Dz1SUgLSp0qWoBwkAAMVhzCo0KC+ymTAJvaqCtk/HY1KTMt5pvUKNqPcgwQLmxvN+2I32dfCBp+HTrKAIFQN4wAEz520uYNoCnbHTydJhjSpv/wBfn+jNj6iclb2fY3nJcRoEMFqLZQ5mR5SB5jPT+uE8SoU83RZNUo4jUjD89j2jGG8N4/W8IUlr1KVLVdVPwG8rB3Q3MTv7GbLT41WZD4FFQ6/FVd1Vj0MaSpn1k4xZOkljfN9n+eZohnUuVXcKZb9ktKmjxmSjsbFkBQdpBafnNu2KxxLKHLVHpNWSqoAJNFtQBgwdtyDJUDqDJiQ7GcceNmK1YuoK0lWCRJWTOg6V7nUGO3uxl1ahk61DTQFZ0KGrpbWFJjSWDEfD5Qqr/fLPC9Tsak1aK/ka1QuEYEQd4ErMdxF7G/fBDhGZ4nWzBo0ErVUVwGJpgFQNyWgImxjUY2w9w/j1ahTYVaalzZc0nh1H0gBdOhzBHlFzBufYWHLc/mhTFOkGHVvEUKuo7kAIDfvqwq6e+UBJEfmblfiioScp46gyrUnDsg6SgALNH4QRM4zp3pmowzAqKwJkRBB7EG49oxp9DnDP1p8JyFP+RTSB28xRj85xWuJ8peLWZqtZS7Xeq1QHzHoZbVI6nph1gUOHRKRHy+bo13pGrWpxSGlUaWkEzHnExPQEReIxaeC8Sp5etQq00y9RaalXF18TbS5+NUcEEyqj4o2wN5f/AGZ0ajulXOKRAinQ0u79bFlApxFzfF3yX7MuGlINGvRIt4hqeYHuTJQj/tHe18UShJPaf+QqIM4bxSm9SpVzNPNAmpqXwwkiB5iSzBjLEwVUWjHr8yU38GkKwTVr1K9GtqXzEglgGIJJEwPeMVjm3geZ4bVKUcwa9JyXLgAOrdabG4BiDYg32HWq5niqoUBpBgUXxCdUs99RMzeTt9MPebT724quzceGcx5ZMiWfMo7sGXw2YIASSDBqwxEzB7RbFXqVC7alGoTsrlhewjzGflii5bnBNGk0hp/DqBm9xDKZH98N1OL5SqhK0adOosXKqZ9Ftc+/rgQzzjs4fcLs0TgtCm5XXTcKSZlQDAJBOqwQWN9sFeA5fJ5WvVqv4jMdTLT1AkedvKASCfKEETfTcHpmXCeJeLUGmo6inTZVVXe6tpD7nTFh5QLyJBixrOZlgJYkq1pgTBOrUQV3kkSO+Fn1DukMlZf6fNFGvmSX10ENNqYhbg61KsY3lVgrf4Y64hcxF6goUqeaWqGM6tBXQUOoat4nebfD63oKZ7zKdyYsrQwMzMkab6psLfXDtTjmYId6ZqU7jUEYeaxEQPMYv1ESMVSyyktL4+g6dO0anwbLiuW8PiFWm12KaUErJhxFmU9D2ImNsMJwpFy1Sp9tdGDVAAayhSZYwTI3Mtv96fbI/wDFK6NrpEpZlClhJ1CCJsd5tvtO138xzC1Tw/FnUoAkKPKAIIhbQTe87/V/Gk/K/mDaqLG+f8QBKrFvMjVKlpOk6QVLKd1mwM2O98H+LcUqN9nGUVopt5z4YUKADfUo89+kRaTjPf8AGaJfzUgykqII0wJmYFgT5jYXJJwcp8yoMy7w1FGIKxMQoZVkbgld4Myd+uGWRcSA+NjRczzBRpMiVKtWanZabfh1bJMebYgGCO8YoHMvAHormGehSFBakIWUj4gsMFUxDFyL2BUWG2BVXnlmrgqXMrDWliNSErtJHlm83jeMEeH86FqnhVMvUq0FCsaOiAzymljqMKIBsN5HbFkoY4t0wapPkobErqp+QzZn+81zDGIkb4N8mO5cClXNFaZlnD6W0zdlJtGkm0kntbDXFHWpVAp5WPjcSQ8AszXgSAoESb9Zvj1s2VZkqtC+IpKqDoBUWuR/qZfeT6YWajFdwtryIHBGetVeqygU9vKq3PQ7bAdLdIxP+zVa1anlEJirAYkAkAm5Pyk/LDlTMKKbtQPlp3KgWAkCbepH1xoH7L8o32fxnWlrdjpZR5wtvKxN97x6z1xVjTnPU1sRF3yyhEC3sAPpjx6vr/HHMThksf0MbSGNczVBVL1z+/fV56jZaoBpHSbKpGwmAZ7nEXiNbxcoHyqPT1HUx8uoaTBpoVE7mZP4QLknC+JZjLVD/wDy5eo76mMa580kfBqYgAmxa0dNiJK8GBQJXdaS/wCSo1MdrwDCzEn1HoMVY46mvdGkoxT3EcP4n9pp/vcyKPlvTptDNt8dTzss76VVR09RP4OeEpWVKGXVqm4bX4hOk/F5wQo2ssMdrYn5DgPDig1UaK3+PWSGj8WlyUG0q1p+WCjc18OyzKtOFIsBS+EnsdifocR56bhHG7Xp/myLHdS1IjDKcUrstQURT8MOKdRVW2v7+kMZ0hVtNzq7jFgyOTrU/NmMxTe4BDOqEAAy2kgwdXSTIjAnKczZ+r4i06LIh+GtXUKSdtOhQrCOhk7fLAjjpqxTepUfMMGhgSmlJUiVlYbqDMm/TF3h5Z7/ALbiPJFOmFeKKjVCqVFYVTDUKwDK+w1CH1rsNljra5wP4ZwbMy2rLUaKkXGrxJ7y7O73NugjubGbwXM5WkqnK8Pfxti1QKNNyLspJYHeJAviTxZ8y9MGvVIUsAKFABZLHSAJgtuTcmwMY2QwZJQWp0vXn7GKfVY4zairl6EClWQVaRzWaoZcUm0rQo06htAPfStvvaIHTCP2j8xCmMsmRrqUYHxXplWYxACm3kOnUdh/DEjinC8tSXQMv4hiQbx76hc+wxVc1wGq/wAFImemkx9T/XGnH0ME9a59eCqX/JSklGXC+wAyFGi7VHqrWYm6LTKi/dmaT22Hc4svJnAtQZ6uUq5iofgFFYCi8yzMoM227Ye4fytnEhwEBXZWIO3cEMp9ji2Uub+JUgFzGXSqo70/5pKj/biZunyS3i7+dAx9ZjWz2+RS+Y+WKqg1aeQrUKd/E8RwxadiFEsIMEmYgYG5MVDT0U5Dn42CFmJ7ifhPyxrA5nevTmmgyjRZ2eb9NCOadNh7n5HCv8R4gBLplswv4ir02P8A3CaY/wB2M7hlS0yNEcuOTuLM2p8Fz9MB1pyT5SDpZzt5zqgUzYXAJEHEHMZHOM8ujtU2JALDrbUdrHYEY1QcbWAauSzCD8dEiqkd9S2jDmX41w+oYTMqrfhqKUI+ZEYr1ZEq8vr+xZcG7M/rcIXK0RXzFREqTIRhdz+C1+s+XDFLm5q1YBiNMeSmqtKuOumfPsYDkAyPbF05i4TxCqwOUenVoxcU6igz3JkT8j8sAMpyPnNRJpCkTu+vSfW6X/rgY8rg7VWGUFJUwZneKDMO37wjTvIAYkjc6RbqIBtEAnA3w0gA1NJAN56D33tP064tTfs+pUxqFWrqHxAEQx69JHXqcQeM8CfJVB9nFNtRDhqmmU0EkiWsxiADaZ2Jxhy4XOTlfI6jSoq61/DrJ4dYTqnUpAI6jVG2Nf4RxHNudT06b0SigaHIckTJhlAuZ+913xkdPLOtcE5dHEzZmFO/W3YHpiz5nm+oHakarMmkA1KdMAJA2FhpSZsO+5icNjw1ywqTXBb8zxVEVTUyNUMzEMiIKgEkSzNTkEHe/ba2JeZznCq9QUKgovUI1RpgoB1YwCnz74q3COOtVg5am9SDDKk0wLiC7MWY2LGQRsQIsMTeYnXPIqawqi7syk3tCkAA7Tt3EgYv8K2knYyybXJV+epJ5i5B4OlM1asUE/HqtcgfeBO56HrgLnv2JUmMUatz+KRb5TOOTgT5mpUBqGllWTRMhYXY2NtTCDMEAg3JgGXwLMNm83W0ZnMAUankDMhR1WANULJWbyW++BvuubG8cqbDjamrRWz+zapSpOPtIGg+QwbwfMACw1AETdbmI74FNy1nECMQlRHBIYFhfrKkAWIPdY640rNcYehm6eVZ8sxqiVogOhKkNcMPEUSQbdemJ+ezipl66Nlaqp4T3FQOt0INi4YW/wBOM+h3Y9RMmrcLzFN0paX1XtBAHaWiO4nYad8FaXKuecHyHSVJ1qQWNhBC6p3gGxMA2MTi9ZDidHNBXruaLrAZKylVi3lRmAB23B8xJMAEAGVzFAVBTTMDV8SiQQNovcbkCJvJxVLCvIFGBhhTChgS8T8QAuIMfhjeJk4H5jOMzkkzMT7CBee1tu2LzzrwfwWbMUaXiUqpYu1nVSYCkzMHcyRvpggzgOeU3HgECt4dWdNRBIBIsDDsQSV820RsdOJGHmBoB5Z0WNY8htOmRJ7evxRfp9CuRzDagAy2gw0gHYCxkfME/wBT3AuSeJZihTpsVTLOBVEmQdVwbS2qDMbT23wvg/IdRm8JjUWqqzL0yFY9QrGbbeaN+hxHisBVs1xOrSzLDTq/ywF+IbhgSLjr2+mBWa4tXLM7alJaC1xtcDpeMGVzLNWakfMEJGvSSEYGBYEC0ne9hI7E8nw2rm9SBD4Y+8dNhMg6j8OxkiNjuRBEVFNbClVyXG61NpU6QQRE2hgQR85/4xb+IcaTN5ditFzUFvIrNeIBZp0j8zPpiH/0m1KW8JnQTFRPOpiRqDXFiL+3TF95L4EAoqUjVodypUarfCyMhnuD+WLnjTCkULk3larmq2lgVpf/ACTO1+trzA+vbG3ZDJrRprTT4UEAYcpg6jLSO0bfr264ddxGHikhhl3OGjUw6zDDLDDAKjw40yCqJ4Vp0EKD7wpI7e8nscBeJ8tZ1n1JmfEWbo/lEdjpXS0H0xb6qZbKgirVVNP3FJd/neFPucQH5mkxlcv7Vat/mBsPkGxpxdPklwvz87GbL1OKHL/PzuQcvyXUq0gMxWcr9/wyKdJhM+abH3EYm5PKcPyZC0afiVDYCissfdyC7D1E49Th9bMHXma7MBfSphR3BKz4Z+S+2DfDsslLUtMFU+9Ew3cvpcqxiPNAJ6jFz6fTy7f5+eRQuq1cKkJq5bOOfJTVKQiURl8YyvQt5bE9WG22AL8Py5qQ1U6x8S1vKR2Ba6H5NixPWIO5KnoGkAnpDdJwO5hygqrqWNaD5x2PUfO3rjRg1RdcIy9RKElfL+J79iNO+mFixG1uoYW698QeMIaiosK/nDANtabmL/WRfFfoZ16R8jsp6lGK/WDfBHJ8X0wGSnUA/EIb31LBJ9SDucbZdPJruc6PVRjK+Pv+3+iy0c4SBK7ibH+X98LTPUiY1gNtBt+e+BlHi9BonXSt1GtRtYFQGj/twqvlaTHxFdGi50OOmwIPmG3YduuKHFx/UqLYuM/0uw1pB/KcK9cVTP8AFHpJTkaajlu6yBNx2mxE4n8N4zrJVXDgICJBk28xMADtt32xXdl3hSSsOkWNpMWHf0xmma5pdarSgpGSrIEA0grfVaWedugEyDvi8Zrj6UzDSW7LeO3sPrjO+beIVcw2oUqdtvDu7dg33mAHpirPCei0NhrUSOH1q9GjrylbxaVOT4NZZK7ToMfMhSvzxPzfOIzFTLinTDpU8tSjUAqENIB0l9Q2YFSABvI6Co5XMFWBAZGAm4II7gzeDtg1+z/h9Q5rxDTJpqbPaASP5SdvTHNxY8mpRT2NTlUW+xca3BcpOrw2ot3VaiR66qTOg/2Ydy4zK/8AtuIVWj7rNSrx76mRwP8AsxZaWUZ1LAeRQST7XIHc2xjvMHPbszLT0CfvGmjafYsCSY62GOhlljSfcHTrLJ8bdy0c85/NUmpLmHpVKkOQKBIglYXxRO0sp2EQbkG1SPGqeZzIOYWqUJPkpVBKnpp1+WRfcjcdsVPN5p2YuWYuxksTvPXDnBKdd6yJRUvUb4YAJH+q9rdzjmtOTtHTXBpOS4fkKxUUs9UQkgeFVy5ZgT0mm2kH5Yu3DeU6NLXT1U67GA6lkMReNB273k4G8EyRpoopIpzJH73MJTQaJEEUwGiYtrmWvETbsxwU/fpZSoerEVss5PcsJRj6k41LBOvf/PiZn1OO6iWCpwbRSNJFNFT1pqF0+q+WAfWMUnM/szN2y+YKk/G9SZuRYFettov6Yu/A+FfZwK1Rq9LcDLGuKinsbAT6CTvfEqrWd5Ygx26D9d8Uuk9jQra3KBzPlamTyqRUrV3BnzajcTLagTosbddxOKjw3nepkqQREanqaToIZrRBLG8dNB7Gd8bPJGM55m5VTxTprIoI1BXDTuZuFIMW9e/clU1T/YltFN/6lNfidDN1RLIyTcLAEwDMAG8TP971xvjeezVF0y2UqhaihJ8JnI1Wc6llFhZFzgBwDhdKjm6b5hEqUabTUEGAYOmZEGDDaTc6SI6Y0vjvPKUqyoj06iPTJQI0sHGylfUdJkdYGKszUKQ0Xe7BtPjWZFJnr5Y0CoIBZpUt9ANIgyQbWxVuIcaSnUTxcrRdSko5S51H/MIUhpBECb+mFcY5tq5ui6eQLo1Dw0LAshk+Zrjy7lfwwNycVTO5oKKbKdRcK4IIBQeazCSZBCgMd7z1xinKeTby/Nyy1ykaNl8zkfAakAEo1Kg1K1Yq0ypBAeQFlQLGBJ23xdslm6dNFSmgWmANIEQB02t/HGC1eO69LVVZ0WJLyFI7TI3uOtjiyZzmbWA9Nlp+S1Iyp8oARUYCIDREwPivbFvTxemmmCU7exo3JOeUcPygckEUKYJP/wBQBt0wrN8UVmVqZR2E2nZSC2qe8IDA7xiq8t5XMIEovekFidSsCsWCkHa0bbdd8O5CKbPSCpGUMoo0iUZZB9GiTqiJn3F1C6gTluXq1WvWBoHU1VW8UaU0a4fxXWQGMaSVjVuIUlTi55HlKhSpLTcGpAhmNi19V4MkTeCSPlbCeD1WSkrTDOAzTeSQN7yYEATeAMGaGeD2Nj/A+39MBY0iI6mqqICgAdAAB8owtiBt1wsoD1+WGmpkYNBEzhipiR0ww74YAw5wxWbEhziBnqQYX1QD90sP/wAkYhCtjgUVGJA+ImWMnfp2+QGCVDJ1aRJUK99msRHZgZGCleQxHTUbQO5646m3pP69rnHofEbXB5DTUrb3ItPNVDB8N9QB+JkBHfzRqI98dTWqY+FYMyZmZncAHEoGRYzF79fbC0MyN/4f2wmy4Q+uT8yO+WqMPM8jpAFv9xYm2EfZbaSCdPtc+x2v2vviYjfIG3Q2uevyxzAXBM+/9t+2JqYHuCK3CaLmGXSf9Ntt/n8sCs1y+wujBh/HFsrUe6nuNvc9P1OEPlA4YKdMztv7Qbn3GLIZ2vMSWJPyKJVytRNwQMNeN3G3XFypZYruSw2A6f8Ad1P/ADhjOcHp1CCBp/FHr+WNK6hcMoeHzRWKtXxGRnZ3KfCHZmA+RO3tg3k+L0xBagJiNdJyD9H1A++rCX5cBNqgAmLi/wAgLk+2JmU5YpRL1DABJFp8u+0gX+uKss8Fb/Y04IdQ+Ht67jFbL5audX2jw2iNNRNAH/ddT9cDM/ytWElU8RPxpBHfcE98W3M8vURCoWEzfVsbRbbv9cDxy/WpHVRqwfSUJ/2mG+eKIZU+JfX+DTOMovdfT+QbwjlkPpFYF7+WnJIkT239tsXN8vlsjTD5kqg+5RQXY/hAHxH2sOtsVLiHF84vlappcEEOAuv21JEjDD8aer/7inSzBjTqYaXA7B00uL33OFzYOoyR9xr6hw9V00Jf9l/T9xrmvnNs0lSnenTAI+zIAS1rB2FiTPwfCOsxOM1z2XdwCQQsmJ3tvYXMGZxfs5wjJViSrV8rUPtVSe5Hkc/U4b4PyLRDmpms1Tr0wZC0tYqVD2KsP3Y7m/oZM448ukzwl70WduPWdPNXGaKnynyjVzx1KRTyyH95XfZP9I/G56KO4mOuu8v8CpJT8LKp4VD79Q/+pWPdj27KLCcEMlw01QmtRSoJanQUQFH9e53M4OquwAt0AxqjBYvWX2X+2YcvUSzbLaP3f8HmVoKihVEAfr54l1HWkup9+gwirVSgup7t0H6/PADM5pqjFifYdv6YzTnqexrwdPpVy+gYo51SPEeNfQHp2AxBrcUFRgrF1IIIWLSDINjfa2IK1o/rhVTN2AME6lsRJ+IXH3hHvbGXJUVqb2N0d9kizZZlqC6LPW36scV/mHh1E1BqIUAGGMQk7mDYkd4x7m+KGkut3FNV36T6Hefliic3cwZbM0/K7BlljIOllIgzZrkxAI63jCxyJLVF2CS8miTzM2Wak1EVhk3p3NRgG8cPIUuV+9qNyNpFhsKDxKtTZGgVLKqxUjUfM4ao1h4UBVECSNdicJynFmQulNBTJQEnQC0SpYGxJkgMRa4B6XZfMsoiWYgkSwYSSR0Mz5RFuw6YolL6/nb89ADWf4gwpqpA8NH02BAky3xeUsAwLCR+eB6V2cgtBUX0g7GDMydom8gYazXE30BAFVqbFjUgay02XWb+W1gfriEuVYEEXBBIkiwHUyYsD+t8WqCoBZckzKoWV02IBBOkdVktBGxuCbjpOJ61grxFMaRIJFgNiSLevffFazTaCFp61psqGCbjVEG3Ugfwvh6tRKFlapCv2iCd7yQBMjtEziqUZJ8k5LDls1TJgNodLKRKlTt5Z9PphWZNRi7eKWLoQxY77fENtO9xveIjAPi9Wk5ot4Qy7rAYqD++6LV83lVo7TM7yIFg4VkxmKR0qw8M6SUE6yD5lncGIubARPTFkYN1GwcFl5I41mKlQ0qlQVVRR5whEnSD8VgCJAiMH+ac3UpZWtUpErUVZUgAlTa8HeBO46YpSZCmleoKfiJQNNZh2DajcddNQi5gGOxx5zJxivQyTJUBqUazFKeY8ZS8QNdNkEMDE3PRx6Y1ShUeR09Utkary6zNQQuW1kSxPcmdugvtsNrRiXVEHp+RxXuQWqtk6TOx1NJkgGQLKb91APznFmczhIvagy5IztHfEdnxMqKPb2xFen+j/bDWgDc4i18wqtB7YlNS/X6/tiqc25oqogn4onqbGfzws2oqwrbcPZltLtuRrNvc48CgbiY6DcTfeL47HY9AuEeOl+pngIBBGxvfp6bfzx6LRHUC9v1+WOx2CQXBmQRt+f8AzhQAa437+s/o47HYR8BXNDukEbX6fx/kJx5TIkDbpjsdhe4x5YESYvf9XxzKDce0++3qLdsdjsGtrAnvQjhlIeYnc1Re+wCmO8Yn0SGOhbtoqiDbdh1j3x7jsVZVu2b+n/SkEvsyFBUqqVhZMxIAvupMD0GBVbjq6oFINT2gmD7gQR8re+Ox2Oa5NnZjCKXA/QzmUzLeEQRUifDdZ+dpX/yxGz3JdF5Kgr/9T/I/yOOx2LIdRkxv3WU5ejw5F70QDmuUKi/+m4Ydjb85H8cTuXeAlDrqhZ+6o/M3j5Y7HY3S6vJKOls4y6TFGdpFmC9sOZqutBdRu5sB/L0HrjsdjBkb4Ot0sE7kVqvXaoSznzfl2Hthpn/5x2OxWbRz7PUZfKNwSLjpub4fzD03ohalDwj5SstJ6H4l82qOp698djscnqs8nl8Py/o0YoqrHeJcFpVwhVzKEMobURa8EiGiAepHp0wH4Nk8mlN9OXVFJZTpM6rltIYgMPiJE2AMemOx2NHSYIVKfmq+G4mbJJNR7mQ/a6dAs6KA8aZMsyqZ2PlABB3F7HYE4iU6wVx8RLDSY6XiCO0wdzsPXHY7DZUlOkV+QnL5FKoPhnSANbM83UTcQJmNJO0iLm4w5xLgvhkofLbVMlrCxtb7xj5HpjsdiVt8yEjhnLNWvlWzWuRTJlDE6UMMZIIgATHm2O84i0E8lMH4Kl0JgsYIkEbAiRsY/IdjsPOKashO4dk0qPUSs7KgFtMnVJlQx36Rt3740Hkmkq0XRaelAQoBYNMKNyAJ37C0Y7HYXA9/zsQn8b4vkYHC6FRUcKNblKlpIfStuv0AsPSrZ3I03YZas8BH0CoqyVMkdd1cm9phE7QPcdjSRGnZCmKahAsBAFEdgIHvbEjxh3+v9sdjsRK0FjdSr3GGxUB2vj3HYUIiq0DFA5ub4O8sT9cdjsVZv0Mnkz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028" name="Picture 4" descr="http://www.securiton.com.cy/assets/mainmenu/1054/images/atlantica%20hot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8" y="4687164"/>
            <a:ext cx="2004455" cy="161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ravelpage.gr/UserFiles/Image/regions/Dodecanesus/KOS%20AKTIS/kos%20aktis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565" y="4352349"/>
            <a:ext cx="2879171" cy="19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hapco.gr/files/members/Conference%20Centers%20and%20Resort%20Hotels/KIPRIOTIS/Kipriotis%20Hotels_logo_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003" y="479224"/>
            <a:ext cx="2117834" cy="26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dimitrabeachotel.gr/images/michelangel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613" y="4874179"/>
            <a:ext cx="22764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intare\Desktop\grecote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021" y="4450317"/>
            <a:ext cx="28098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370BCDA8-4A60-466E-A6CA-BE1202E090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7" y="687275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ntare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2" y="3574610"/>
            <a:ext cx="6029795" cy="3083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intare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32" y="3456414"/>
            <a:ext cx="5422008" cy="3222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intare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3" y="231819"/>
            <a:ext cx="6029794" cy="3377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intare\Desktop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31" y="231820"/>
            <a:ext cx="5422007" cy="3266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450707" y="3574610"/>
            <a:ext cx="5528257" cy="139929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is an open book </a:t>
            </a:r>
            <a:b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of white pages.</a:t>
            </a:r>
            <a:b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write the story as you go.</a:t>
            </a:r>
          </a:p>
        </p:txBody>
      </p:sp>
    </p:spTree>
    <p:extLst>
      <p:ext uri="{BB962C8B-B14F-4D97-AF65-F5344CB8AC3E}">
        <p14:creationId xmlns:p14="http://schemas.microsoft.com/office/powerpoint/2010/main" val="14378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ntare\Desktop\9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5" y="94510"/>
            <a:ext cx="11900079" cy="667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38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2B2EC7FC-AF80-4DFF-BADC-F9CC6C441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78240" y="564145"/>
            <a:ext cx="4627566" cy="1090411"/>
          </a:xfrm>
        </p:spPr>
        <p:txBody>
          <a:bodyPr>
            <a:noAutofit/>
          </a:bodyPr>
          <a:lstStyle/>
          <a:p>
            <a:pPr algn="ctr"/>
            <a:r>
              <a:rPr lang="lt-LT" sz="3800" b="1" u="sng" dirty="0">
                <a:solidFill>
                  <a:srgbClr val="FF0000"/>
                </a:solidFill>
              </a:rPr>
              <a:t>ENTERTAINMENT</a:t>
            </a:r>
            <a:br>
              <a:rPr lang="en-US" sz="3800" b="1" u="sng" dirty="0">
                <a:solidFill>
                  <a:srgbClr val="FF0000"/>
                </a:solidFill>
              </a:rPr>
            </a:br>
            <a:r>
              <a:rPr lang="lt-LT" sz="3800" b="1" u="sng" dirty="0">
                <a:solidFill>
                  <a:srgbClr val="FF0000"/>
                </a:solidFill>
              </a:rPr>
              <a:t>DEPARTMENT</a:t>
            </a:r>
          </a:p>
        </p:txBody>
      </p:sp>
      <p:pic>
        <p:nvPicPr>
          <p:cNvPr id="3074" name="Picture 2" descr="C:\Users\Gintare\Desktop\Amber Job 2017\Animator job descriptions by departments\13876167_1828798430672767_41374789172176778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9" y="1837212"/>
            <a:ext cx="5274788" cy="4605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intare\Desktop\Amber Job 2017\Animator job descriptions by departments\14046081_1250087991689470_246389437402472472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70" y="564145"/>
            <a:ext cx="5568316" cy="2519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intare\Desktop\Amber Job 2017\Animator job descriptions by departments\Kids animators\14079820_1836609009891709_891478711888249430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396" y="3150106"/>
            <a:ext cx="5464732" cy="3398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1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93184" y="888643"/>
            <a:ext cx="7637172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900" b="1" u="sng" dirty="0" err="1">
                <a:solidFill>
                  <a:srgbClr val="FF0000"/>
                </a:solidFill>
              </a:rPr>
              <a:t>Sport</a:t>
            </a:r>
            <a:r>
              <a:rPr lang="lt-LT" sz="4900" b="1" u="sng" dirty="0">
                <a:solidFill>
                  <a:srgbClr val="FF0000"/>
                </a:solidFill>
              </a:rPr>
              <a:t>/</a:t>
            </a:r>
            <a:r>
              <a:rPr lang="lt-LT" sz="4900" b="1" u="sng" dirty="0" err="1">
                <a:solidFill>
                  <a:srgbClr val="FF0000"/>
                </a:solidFill>
              </a:rPr>
              <a:t>Fitness</a:t>
            </a:r>
            <a:r>
              <a:rPr lang="lt-LT" sz="4900" b="1" u="sng" dirty="0">
                <a:solidFill>
                  <a:srgbClr val="FF0000"/>
                </a:solidFill>
              </a:rPr>
              <a:t> </a:t>
            </a:r>
            <a:r>
              <a:rPr lang="lt-LT" sz="4900" b="1" u="sng" dirty="0" err="1">
                <a:solidFill>
                  <a:srgbClr val="FF0000"/>
                </a:solidFill>
              </a:rPr>
              <a:t>events</a:t>
            </a:r>
            <a:r>
              <a:rPr lang="lt-LT" sz="4900" b="1" u="sng" dirty="0">
                <a:solidFill>
                  <a:srgbClr val="FF0000"/>
                </a:solidFill>
              </a:rPr>
              <a:t> </a:t>
            </a:r>
            <a:r>
              <a:rPr lang="lt-LT" sz="4900" b="1" u="sng" dirty="0" err="1">
                <a:solidFill>
                  <a:srgbClr val="FF0000"/>
                </a:solidFill>
              </a:rPr>
              <a:t>organizer</a:t>
            </a:r>
            <a:br>
              <a:rPr lang="lt-LT" sz="6100" b="1" u="sng" dirty="0">
                <a:solidFill>
                  <a:srgbClr val="FF0000"/>
                </a:solidFill>
              </a:rPr>
            </a:br>
            <a:r>
              <a:rPr lang="lt-LT" sz="6100" b="1" dirty="0">
                <a:solidFill>
                  <a:srgbClr val="FF0000"/>
                </a:solidFill>
              </a:rPr>
              <a:t> </a:t>
            </a:r>
            <a:r>
              <a:rPr lang="en-GB" sz="4000" b="1" dirty="0">
                <a:solidFill>
                  <a:schemeClr val="accent2"/>
                </a:solidFill>
              </a:rPr>
              <a:t>organizing</a:t>
            </a:r>
            <a:r>
              <a:rPr lang="lt-LT" sz="4000" b="1" dirty="0">
                <a:solidFill>
                  <a:schemeClr val="accent2"/>
                </a:solidFill>
              </a:rPr>
              <a:t> </a:t>
            </a:r>
            <a:r>
              <a:rPr lang="en-GB" sz="4000" b="1" dirty="0">
                <a:solidFill>
                  <a:schemeClr val="accent2"/>
                </a:solidFill>
              </a:rPr>
              <a:t>various</a:t>
            </a:r>
            <a:r>
              <a:rPr lang="lt-LT" sz="4000" b="1" dirty="0">
                <a:solidFill>
                  <a:schemeClr val="accent2"/>
                </a:solidFill>
              </a:rPr>
              <a:t> </a:t>
            </a:r>
            <a:r>
              <a:rPr lang="en-GB" sz="4000" b="1" dirty="0">
                <a:solidFill>
                  <a:schemeClr val="accent2"/>
                </a:solidFill>
              </a:rPr>
              <a:t>sport</a:t>
            </a:r>
            <a:r>
              <a:rPr lang="lt-LT" sz="4000" b="1" dirty="0">
                <a:solidFill>
                  <a:schemeClr val="accent2"/>
                </a:solidFill>
              </a:rPr>
              <a:t> </a:t>
            </a:r>
            <a:r>
              <a:rPr lang="en-GB" sz="4000" b="1" dirty="0">
                <a:solidFill>
                  <a:schemeClr val="accent2"/>
                </a:solidFill>
              </a:rPr>
              <a:t>activities</a:t>
            </a:r>
            <a:r>
              <a:rPr lang="lt-LT" sz="4000" b="1" dirty="0">
                <a:solidFill>
                  <a:schemeClr val="accent2"/>
                </a:solidFill>
              </a:rPr>
              <a:t> </a:t>
            </a:r>
            <a:r>
              <a:rPr lang="en-GB" sz="4000" b="1" dirty="0">
                <a:solidFill>
                  <a:schemeClr val="accent2"/>
                </a:solidFill>
              </a:rPr>
              <a:t>and</a:t>
            </a:r>
            <a:r>
              <a:rPr lang="lt-LT" sz="4000" b="1" dirty="0">
                <a:solidFill>
                  <a:schemeClr val="accent2"/>
                </a:solidFill>
              </a:rPr>
              <a:t> </a:t>
            </a:r>
            <a:r>
              <a:rPr lang="en-GB" sz="4000" b="1" dirty="0">
                <a:solidFill>
                  <a:schemeClr val="accent2"/>
                </a:solidFill>
              </a:rPr>
              <a:t>tournaments</a:t>
            </a:r>
            <a:r>
              <a:rPr lang="lt-LT" sz="4000" b="1" dirty="0">
                <a:solidFill>
                  <a:schemeClr val="accent2"/>
                </a:solidFill>
              </a:rPr>
              <a:t> </a:t>
            </a:r>
            <a:r>
              <a:rPr lang="en-GB" sz="4000" b="1" dirty="0">
                <a:solidFill>
                  <a:schemeClr val="accent2"/>
                </a:solidFill>
              </a:rPr>
              <a:t>for</a:t>
            </a:r>
            <a:r>
              <a:rPr lang="lt-LT" sz="4000" b="1" dirty="0">
                <a:solidFill>
                  <a:schemeClr val="accent2"/>
                </a:solidFill>
              </a:rPr>
              <a:t> </a:t>
            </a:r>
            <a:r>
              <a:rPr lang="en-GB" sz="4000" b="1" dirty="0">
                <a:solidFill>
                  <a:schemeClr val="accent2"/>
                </a:solidFill>
              </a:rPr>
              <a:t>hotel</a:t>
            </a:r>
            <a:r>
              <a:rPr lang="lt-LT" sz="4000" b="1" dirty="0">
                <a:solidFill>
                  <a:schemeClr val="accent2"/>
                </a:solidFill>
              </a:rPr>
              <a:t> </a:t>
            </a:r>
            <a:r>
              <a:rPr lang="en-GB" sz="4000" b="1" dirty="0">
                <a:solidFill>
                  <a:schemeClr val="accent2"/>
                </a:solidFill>
              </a:rPr>
              <a:t>guests</a:t>
            </a:r>
          </a:p>
        </p:txBody>
      </p:sp>
      <p:pic>
        <p:nvPicPr>
          <p:cNvPr id="3" name="Picture 2" descr="C:\Users\Gintare\Desktop\Amber Job 2017\Animator job descriptions by departments\11900001_614493942026735_3626080545814723613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55" y="430126"/>
            <a:ext cx="3516506" cy="2866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intare\Desktop\Amber Job 2017\Animator job descriptions by departments\15032870_1884417655115044_430817223679829514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" y="2904086"/>
            <a:ext cx="6310648" cy="3819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Gintare\Desktop\Svetlana\14713797_1843731075847197_113037600501842594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957" y="3514702"/>
            <a:ext cx="4580065" cy="3043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37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2421" y="759854"/>
            <a:ext cx="6200040" cy="2202287"/>
          </a:xfrm>
        </p:spPr>
        <p:txBody>
          <a:bodyPr>
            <a:noAutofit/>
          </a:bodyPr>
          <a:lstStyle/>
          <a:p>
            <a:pPr algn="ctr"/>
            <a:r>
              <a:rPr lang="lt-LT" b="1" u="sng" dirty="0">
                <a:solidFill>
                  <a:srgbClr val="FF0000"/>
                </a:solidFill>
              </a:rPr>
              <a:t>Childcare worker– </a:t>
            </a:r>
            <a:r>
              <a:rPr lang="en-GB" sz="3600" b="1" dirty="0">
                <a:solidFill>
                  <a:srgbClr val="0070C0"/>
                </a:solidFill>
              </a:rPr>
              <a:t>organizing</a:t>
            </a:r>
            <a:r>
              <a:rPr lang="lt-LT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>
                <a:solidFill>
                  <a:srgbClr val="0070C0"/>
                </a:solidFill>
              </a:rPr>
              <a:t>thematic</a:t>
            </a:r>
            <a:r>
              <a:rPr lang="lt-LT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>
                <a:solidFill>
                  <a:srgbClr val="0070C0"/>
                </a:solidFill>
              </a:rPr>
              <a:t>days</a:t>
            </a:r>
            <a:r>
              <a:rPr lang="lt-LT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>
                <a:solidFill>
                  <a:srgbClr val="0070C0"/>
                </a:solidFill>
              </a:rPr>
              <a:t>and</a:t>
            </a:r>
            <a:r>
              <a:rPr lang="lt-LT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>
                <a:solidFill>
                  <a:srgbClr val="0070C0"/>
                </a:solidFill>
              </a:rPr>
              <a:t>events</a:t>
            </a:r>
            <a:r>
              <a:rPr lang="lt-LT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>
                <a:solidFill>
                  <a:srgbClr val="0070C0"/>
                </a:solidFill>
              </a:rPr>
              <a:t>for</a:t>
            </a:r>
            <a:r>
              <a:rPr lang="lt-LT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>
                <a:solidFill>
                  <a:srgbClr val="0070C0"/>
                </a:solidFill>
              </a:rPr>
              <a:t>smallest</a:t>
            </a:r>
            <a:r>
              <a:rPr lang="lt-LT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>
                <a:solidFill>
                  <a:srgbClr val="0070C0"/>
                </a:solidFill>
              </a:rPr>
              <a:t>hotels</a:t>
            </a:r>
            <a:r>
              <a:rPr lang="lt-LT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>
                <a:solidFill>
                  <a:srgbClr val="0070C0"/>
                </a:solidFill>
              </a:rPr>
              <a:t>guests</a:t>
            </a:r>
          </a:p>
        </p:txBody>
      </p:sp>
      <p:pic>
        <p:nvPicPr>
          <p:cNvPr id="1026" name="Picture 2" descr="C:\Users\Gintare\Desktop\Amber Job 2017\Animator job descriptions by departments\Kids animators\13700066_1822140488005228_116599795245681093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40" y="743885"/>
            <a:ext cx="4345663" cy="5222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Gintare\Desktop\Amber Job 2017\Animator job descriptions by departments\Kids animators\13962561_1835949703290973_92383566443454273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17" y="3476923"/>
            <a:ext cx="5715894" cy="2756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42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77077" y="453121"/>
            <a:ext cx="5965221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err="1"/>
              <a:t>Educational</a:t>
            </a:r>
            <a:r>
              <a:rPr lang="lt-LT" dirty="0"/>
              <a:t> </a:t>
            </a:r>
            <a:r>
              <a:rPr lang="lt-LT" dirty="0" err="1"/>
              <a:t>lessons</a:t>
            </a:r>
            <a:r>
              <a:rPr lang="lt-LT" dirty="0"/>
              <a:t>, g</a:t>
            </a:r>
            <a:r>
              <a:rPr lang="en-GB" dirty="0" err="1"/>
              <a:t>ames</a:t>
            </a:r>
            <a:r>
              <a:rPr lang="en-GB" dirty="0"/>
              <a:t>, arts,</a:t>
            </a:r>
            <a:r>
              <a:rPr lang="lt-LT" dirty="0"/>
              <a:t> </a:t>
            </a:r>
            <a:r>
              <a:rPr lang="en-GB" dirty="0"/>
              <a:t>crafts and fun</a:t>
            </a:r>
          </a:p>
        </p:txBody>
      </p:sp>
      <p:pic>
        <p:nvPicPr>
          <p:cNvPr id="3075" name="Picture 3" descr="C:\Users\Gintare\Desktop\Amber Job 2017\Animator job descriptions by departments\Kids animators\13921126_1834296053456338_880549947856474345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98" y="3464416"/>
            <a:ext cx="5127221" cy="2884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intare\Desktop\Hi_UEPBH_58340651__NL_04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14" y="2021983"/>
            <a:ext cx="5798175" cy="4456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intare\Desktop\galway-kids-club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481" y="360608"/>
            <a:ext cx="4831443" cy="2897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86367" y="103031"/>
            <a:ext cx="11513712" cy="119773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b="1" u="sng" dirty="0">
                <a:solidFill>
                  <a:srgbClr val="FF0000"/>
                </a:solidFill>
              </a:rPr>
              <a:t>Evening </a:t>
            </a:r>
            <a:r>
              <a:rPr lang="lt-LT" sz="4900" b="1" u="sng" dirty="0" err="1">
                <a:solidFill>
                  <a:srgbClr val="FF0000"/>
                </a:solidFill>
              </a:rPr>
              <a:t>Entertainment</a:t>
            </a:r>
            <a:r>
              <a:rPr lang="lt-LT" sz="4900" b="1" dirty="0">
                <a:solidFill>
                  <a:srgbClr val="FF0000"/>
                </a:solidFill>
              </a:rPr>
              <a:t> </a:t>
            </a:r>
            <a:r>
              <a:rPr lang="lt-LT" sz="4000" b="1" dirty="0"/>
              <a:t>– </a:t>
            </a:r>
            <a:r>
              <a:rPr lang="en-GB" sz="4000" b="1" dirty="0"/>
              <a:t>organizing</a:t>
            </a:r>
            <a:r>
              <a:rPr lang="lt-LT" sz="4000" b="1" dirty="0"/>
              <a:t> </a:t>
            </a:r>
            <a:r>
              <a:rPr lang="en-GB" sz="4000" b="1" dirty="0"/>
              <a:t>evening</a:t>
            </a:r>
            <a:r>
              <a:rPr lang="lt-LT" sz="4000" b="1" dirty="0"/>
              <a:t> </a:t>
            </a:r>
            <a:r>
              <a:rPr lang="en-GB" sz="4000" b="1" dirty="0"/>
              <a:t>shows</a:t>
            </a:r>
            <a:r>
              <a:rPr lang="lt-LT" sz="4000" b="1" dirty="0"/>
              <a:t>, </a:t>
            </a:r>
            <a:r>
              <a:rPr lang="lt-LT" sz="4000" b="1" dirty="0" err="1"/>
              <a:t>performances</a:t>
            </a:r>
            <a:r>
              <a:rPr lang="lt-LT" sz="4000" b="1" dirty="0"/>
              <a:t>, </a:t>
            </a:r>
            <a:r>
              <a:rPr lang="lt-LT" sz="4000" b="1" dirty="0" err="1"/>
              <a:t>internactive</a:t>
            </a:r>
            <a:r>
              <a:rPr lang="lt-LT" sz="4000" b="1" dirty="0"/>
              <a:t> </a:t>
            </a:r>
            <a:r>
              <a:rPr lang="lt-LT" sz="4000" b="1" dirty="0" err="1"/>
              <a:t>games</a:t>
            </a:r>
            <a:r>
              <a:rPr lang="lt-LT" sz="4000" b="1" dirty="0"/>
              <a:t> </a:t>
            </a:r>
            <a:r>
              <a:rPr lang="lt-LT" sz="4000" b="1" dirty="0" err="1"/>
              <a:t>and</a:t>
            </a:r>
            <a:r>
              <a:rPr lang="lt-LT" sz="4000" b="1" dirty="0"/>
              <a:t> </a:t>
            </a:r>
            <a:r>
              <a:rPr lang="lt-LT" sz="4000" b="1" dirty="0" err="1"/>
              <a:t>events</a:t>
            </a:r>
            <a:r>
              <a:rPr lang="lt-LT" sz="4000" b="1" dirty="0"/>
              <a:t>.</a:t>
            </a:r>
            <a:endParaRPr lang="en-GB" sz="4000" b="1" dirty="0"/>
          </a:p>
        </p:txBody>
      </p:sp>
      <p:pic>
        <p:nvPicPr>
          <p:cNvPr id="4" name="Picture 8" descr="http://www.concorde-deluxe.de/App_Themes/Standard/images/bg/bg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3" y="1175115"/>
            <a:ext cx="5795356" cy="2805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intare\Desktop\202b07d3-2e66-4ec7-b88f-cbbf07da97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7" y="1236919"/>
            <a:ext cx="5848350" cy="5035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16858ED2-13DA-434E-A809-DA03365C2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3" y="3855169"/>
            <a:ext cx="5640946" cy="264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453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535</TotalTime>
  <Words>419</Words>
  <Application>Microsoft Office PowerPoint</Application>
  <PresentationFormat>Plačiaekranė</PresentationFormat>
  <Paragraphs>67</Paragraphs>
  <Slides>20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9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30" baseType="lpstr">
      <vt:lpstr>Algerian</vt:lpstr>
      <vt:lpstr>Arial</vt:lpstr>
      <vt:lpstr>Arial Black</vt:lpstr>
      <vt:lpstr>Bahnschrift SemiBold</vt:lpstr>
      <vt:lpstr>Bodoni MT Black</vt:lpstr>
      <vt:lpstr>Bookman Old Style</vt:lpstr>
      <vt:lpstr>Calibri</vt:lpstr>
      <vt:lpstr>Corbel</vt:lpstr>
      <vt:lpstr>Times New Roman</vt:lpstr>
      <vt:lpstr>Basis</vt:lpstr>
      <vt:lpstr>Youngsters PAID INTERNSHIP in GREECE</vt:lpstr>
      <vt:lpstr>Internship places</vt:lpstr>
      <vt:lpstr>„PowerPoint“ pateiktis</vt:lpstr>
      <vt:lpstr>„PowerPoint“ pateiktis</vt:lpstr>
      <vt:lpstr>ENTERTAINMENT DEPARTMENT</vt:lpstr>
      <vt:lpstr>Sport/Fitness events organizer  organizing various sport activities and tournaments for hotel guests</vt:lpstr>
      <vt:lpstr>Childcare worker– organizing thematic days and events for smallest hotels guests</vt:lpstr>
      <vt:lpstr>Educational lessons, games, arts, crafts and fun</vt:lpstr>
      <vt:lpstr>Evening Entertainment – organizing evening shows, performances, internactive games and events.</vt:lpstr>
      <vt:lpstr>Working conditions</vt:lpstr>
      <vt:lpstr>Benefits and bonuses</vt:lpstr>
      <vt:lpstr>Reaching practice place</vt:lpstr>
      <vt:lpstr>Students present:</vt:lpstr>
      <vt:lpstr>Our students  in Greece</vt:lpstr>
      <vt:lpstr>„PowerPoint“ pateiktis</vt:lpstr>
      <vt:lpstr>„PowerPoint“ pateiktis</vt:lpstr>
      <vt:lpstr>Personal experience</vt:lpstr>
      <vt:lpstr>INTERVIEW DATES FOR 2020</vt:lpstr>
      <vt:lpstr>Do not wait apply now !</vt:lpstr>
      <vt:lpstr>Life is an open book  full of white pages. You write the story as you go.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 Practice in GREECE</dc:title>
  <dc:creator>Gintare</dc:creator>
  <cp:lastModifiedBy>Gintare Rumbinaite</cp:lastModifiedBy>
  <cp:revision>79</cp:revision>
  <dcterms:created xsi:type="dcterms:W3CDTF">2015-06-04T14:07:19Z</dcterms:created>
  <dcterms:modified xsi:type="dcterms:W3CDTF">2020-02-12T13:17:36Z</dcterms:modified>
</cp:coreProperties>
</file>