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838200"/>
          </a:xfrm>
        </p:spPr>
        <p:txBody>
          <a:bodyPr>
            <a:normAutofit/>
          </a:bodyPr>
          <a:lstStyle/>
          <a:p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CISM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skrējiena maršruts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alerijs.baranovskis\Pictures\New Picture (1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8" y="1118243"/>
            <a:ext cx="8673732" cy="46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3810000" y="3810000"/>
            <a:ext cx="228600" cy="2286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Isosceles Triangle 5"/>
          <p:cNvSpPr/>
          <p:nvPr/>
        </p:nvSpPr>
        <p:spPr>
          <a:xfrm>
            <a:off x="685800" y="6096000"/>
            <a:ext cx="228600" cy="2286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9906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Izstādes vieta, starta/finiša vieta</a:t>
            </a:r>
            <a:endParaRPr lang="lv-LV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14800" y="1752600"/>
            <a:ext cx="3657600" cy="23622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10000" y="4114800"/>
            <a:ext cx="228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05200" y="3924300"/>
            <a:ext cx="228600" cy="266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295400" y="3924300"/>
            <a:ext cx="2133600" cy="148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71600" y="54102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057400" y="4191000"/>
            <a:ext cx="20574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9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CISM day run skrējiena maršruts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CISM day run skrējiena maršruts</dc:title>
  <dc:creator>Valerijs Baranovskis</dc:creator>
  <cp:lastModifiedBy>Valerijs Baranovskis</cp:lastModifiedBy>
  <cp:revision>1</cp:revision>
  <dcterms:created xsi:type="dcterms:W3CDTF">2006-08-16T00:00:00Z</dcterms:created>
  <dcterms:modified xsi:type="dcterms:W3CDTF">2016-02-04T12:05:04Z</dcterms:modified>
</cp:coreProperties>
</file>